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5" r:id="rId3"/>
    <p:sldId id="278" r:id="rId4"/>
    <p:sldId id="319" r:id="rId5"/>
    <p:sldId id="267" r:id="rId6"/>
    <p:sldId id="298" r:id="rId7"/>
    <p:sldId id="303" r:id="rId8"/>
    <p:sldId id="305" r:id="rId9"/>
    <p:sldId id="304" r:id="rId10"/>
    <p:sldId id="307" r:id="rId11"/>
    <p:sldId id="306" r:id="rId12"/>
    <p:sldId id="308" r:id="rId13"/>
    <p:sldId id="309" r:id="rId14"/>
    <p:sldId id="310" r:id="rId15"/>
    <p:sldId id="312" r:id="rId16"/>
    <p:sldId id="313" r:id="rId17"/>
    <p:sldId id="318" r:id="rId18"/>
    <p:sldId id="317" r:id="rId19"/>
    <p:sldId id="284" r:id="rId20"/>
    <p:sldId id="297" r:id="rId21"/>
    <p:sldId id="320" r:id="rId22"/>
    <p:sldId id="32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66" userDrawn="1">
          <p15:clr>
            <a:srgbClr val="A4A3A4"/>
          </p15:clr>
        </p15:guide>
        <p15:guide id="2" pos="5654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F65"/>
    <a:srgbClr val="D57053"/>
    <a:srgbClr val="E49B35"/>
    <a:srgbClr val="89A67A"/>
    <a:srgbClr val="287184"/>
    <a:srgbClr val="508799"/>
    <a:srgbClr val="ED7167"/>
    <a:srgbClr val="ED6E64"/>
    <a:srgbClr val="EBCEBC"/>
    <a:srgbClr val="EB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4" autoAdjust="0"/>
    <p:restoredTop sz="94414" autoAdjust="0"/>
  </p:normalViewPr>
  <p:slideViewPr>
    <p:cSldViewPr snapToGrid="0">
      <p:cViewPr varScale="1">
        <p:scale>
          <a:sx n="70" d="100"/>
          <a:sy n="70" d="100"/>
        </p:scale>
        <p:origin x="630" y="54"/>
      </p:cViewPr>
      <p:guideLst>
        <p:guide orient="horz" pos="3566"/>
        <p:guide pos="5654"/>
        <p:guide pos="756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6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05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73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5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05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33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41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90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65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2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86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10778-D782-46AB-918C-02950C9E19C4}" type="datetimeFigureOut">
              <a:rPr lang="zh-CN" altLang="en-US" smtClean="0"/>
              <a:pPr/>
              <a:t>2016/2/4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3C713-0A25-4B27-8294-86EE1C308F4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F756B">
              <a:alpha val="88000"/>
            </a:srgbClr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4" name="任意多边形 823"/>
          <p:cNvSpPr/>
          <p:nvPr/>
        </p:nvSpPr>
        <p:spPr>
          <a:xfrm flipH="1" flipV="1">
            <a:off x="4399933" y="4206056"/>
            <a:ext cx="2239155" cy="2690045"/>
          </a:xfrm>
          <a:custGeom>
            <a:avLst/>
            <a:gdLst>
              <a:gd name="connsiteX0" fmla="*/ 1850042 w 2239155"/>
              <a:gd name="connsiteY0" fmla="*/ 2690045 h 2690045"/>
              <a:gd name="connsiteX1" fmla="*/ 0 w 2239155"/>
              <a:gd name="connsiteY1" fmla="*/ 0 h 2690045"/>
              <a:gd name="connsiteX2" fmla="*/ 798132 w 2239155"/>
              <a:gd name="connsiteY2" fmla="*/ 0 h 2690045"/>
              <a:gd name="connsiteX3" fmla="*/ 2239155 w 2239155"/>
              <a:gd name="connsiteY3" fmla="*/ 2095312 h 2690045"/>
              <a:gd name="connsiteX4" fmla="*/ 1865159 w 2239155"/>
              <a:gd name="connsiteY4" fmla="*/ 2679648 h 2690045"/>
              <a:gd name="connsiteX5" fmla="*/ 1850042 w 2239155"/>
              <a:gd name="connsiteY5" fmla="*/ 2690045 h 26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155" h="2690045">
                <a:moveTo>
                  <a:pt x="1850042" y="2690045"/>
                </a:moveTo>
                <a:lnTo>
                  <a:pt x="0" y="0"/>
                </a:lnTo>
                <a:lnTo>
                  <a:pt x="798132" y="0"/>
                </a:lnTo>
                <a:lnTo>
                  <a:pt x="2239155" y="2095312"/>
                </a:lnTo>
                <a:lnTo>
                  <a:pt x="1865159" y="2679648"/>
                </a:lnTo>
                <a:lnTo>
                  <a:pt x="1850042" y="2690045"/>
                </a:lnTo>
                <a:close/>
              </a:path>
            </a:pathLst>
          </a:custGeom>
          <a:solidFill>
            <a:srgbClr val="A9BD9C"/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09D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V="1">
            <a:off x="500062" y="2101122"/>
            <a:ext cx="8896350" cy="51086"/>
          </a:xfrm>
          <a:prstGeom prst="ellipse">
            <a:avLst/>
          </a:prstGeom>
          <a:gradFill flip="none" rotWithShape="1">
            <a:gsLst>
              <a:gs pos="62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V="1">
            <a:off x="500062" y="3463196"/>
            <a:ext cx="8896350" cy="51086"/>
          </a:xfrm>
          <a:prstGeom prst="ellipse">
            <a:avLst/>
          </a:prstGeom>
          <a:gradFill flip="none" rotWithShape="1">
            <a:gsLst>
              <a:gs pos="70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30898" r="26794" b="49213"/>
          <a:stretch/>
        </p:blipFill>
        <p:spPr>
          <a:xfrm>
            <a:off x="67141" y="2200529"/>
            <a:ext cx="4801073" cy="1371601"/>
          </a:xfrm>
          <a:prstGeom prst="rect">
            <a:avLst/>
          </a:prstGeom>
        </p:spPr>
      </p:pic>
      <p:sp>
        <p:nvSpPr>
          <p:cNvPr id="534" name="任意多边形 533"/>
          <p:cNvSpPr/>
          <p:nvPr/>
        </p:nvSpPr>
        <p:spPr>
          <a:xfrm flipH="1" flipV="1">
            <a:off x="4012411" y="420605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/>
          </a:solidFill>
          <a:ln>
            <a:solidFill>
              <a:srgbClr val="89A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2147990" y="4206055"/>
            <a:ext cx="2243162" cy="2702024"/>
          </a:xfrm>
          <a:custGeom>
            <a:avLst/>
            <a:gdLst>
              <a:gd name="connsiteX0" fmla="*/ 296787 w 2243162"/>
              <a:gd name="connsiteY0" fmla="*/ 2270482 h 2702024"/>
              <a:gd name="connsiteX1" fmla="*/ 593574 w 2243162"/>
              <a:gd name="connsiteY1" fmla="*/ 2702024 h 2702024"/>
              <a:gd name="connsiteX2" fmla="*/ 0 w 2243162"/>
              <a:gd name="connsiteY2" fmla="*/ 2702024 h 2702024"/>
              <a:gd name="connsiteX3" fmla="*/ 1852001 w 2243162"/>
              <a:gd name="connsiteY3" fmla="*/ 0 h 2702024"/>
              <a:gd name="connsiteX4" fmla="*/ 1874186 w 2243162"/>
              <a:gd name="connsiteY4" fmla="*/ 15258 h 2702024"/>
              <a:gd name="connsiteX5" fmla="*/ 2101791 w 2243162"/>
              <a:gd name="connsiteY5" fmla="*/ 370872 h 2702024"/>
              <a:gd name="connsiteX6" fmla="*/ 2099207 w 2243162"/>
              <a:gd name="connsiteY6" fmla="*/ 372649 h 2702024"/>
              <a:gd name="connsiteX7" fmla="*/ 2152853 w 2243162"/>
              <a:gd name="connsiteY7" fmla="*/ 450653 h 2702024"/>
              <a:gd name="connsiteX8" fmla="*/ 2243162 w 2243162"/>
              <a:gd name="connsiteY8" fmla="*/ 591754 h 2702024"/>
              <a:gd name="connsiteX9" fmla="*/ 800090 w 2243162"/>
              <a:gd name="connsiteY9" fmla="*/ 2690045 h 2702024"/>
              <a:gd name="connsiteX10" fmla="*/ 591618 w 2243162"/>
              <a:gd name="connsiteY10" fmla="*/ 2690045 h 2702024"/>
              <a:gd name="connsiteX11" fmla="*/ 296788 w 2243162"/>
              <a:gd name="connsiteY11" fmla="*/ 2261349 h 27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3162" h="2702024">
                <a:moveTo>
                  <a:pt x="296787" y="2270482"/>
                </a:moveTo>
                <a:lnTo>
                  <a:pt x="593574" y="2702024"/>
                </a:lnTo>
                <a:lnTo>
                  <a:pt x="0" y="2702024"/>
                </a:lnTo>
                <a:close/>
                <a:moveTo>
                  <a:pt x="1852001" y="0"/>
                </a:moveTo>
                <a:lnTo>
                  <a:pt x="1874186" y="15258"/>
                </a:lnTo>
                <a:lnTo>
                  <a:pt x="2101791" y="370872"/>
                </a:lnTo>
                <a:lnTo>
                  <a:pt x="2099207" y="372649"/>
                </a:lnTo>
                <a:lnTo>
                  <a:pt x="2152853" y="450653"/>
                </a:lnTo>
                <a:lnTo>
                  <a:pt x="2243162" y="591754"/>
                </a:lnTo>
                <a:lnTo>
                  <a:pt x="800090" y="2690045"/>
                </a:lnTo>
                <a:lnTo>
                  <a:pt x="591618" y="2690045"/>
                </a:lnTo>
                <a:lnTo>
                  <a:pt x="296788" y="2261349"/>
                </a:lnTo>
                <a:close/>
              </a:path>
            </a:pathLst>
          </a:custGeom>
          <a:solidFill>
            <a:srgbClr val="A2B894">
              <a:alpha val="91000"/>
            </a:srgbClr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508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D957C"/>
          </a:solidFill>
          <a:ln>
            <a:solidFill>
              <a:srgbClr val="DD9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/>
          </a:solidFill>
          <a:ln>
            <a:solidFill>
              <a:srgbClr val="D57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任意多边形 647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/>
          </a:solidFill>
          <a:ln>
            <a:solidFill>
              <a:srgbClr val="ED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3778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30728C">
              <a:alpha val="59000"/>
            </a:srgbClr>
          </a:solidFill>
          <a:ln>
            <a:solidFill>
              <a:srgbClr val="7CA5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7CA5A8"/>
          </a:solidFill>
          <a:ln>
            <a:solidFill>
              <a:srgbClr val="7B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/>
          </a:solidFill>
          <a:ln>
            <a:solidFill>
              <a:srgbClr val="E49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D957C">
              <a:alpha val="76000"/>
            </a:srgbClr>
          </a:solidFill>
          <a:ln>
            <a:solidFill>
              <a:srgbClr val="E2AB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/>
          <p:cNvSpPr/>
          <p:nvPr/>
        </p:nvSpPr>
        <p:spPr>
          <a:xfrm>
            <a:off x="0" y="453529"/>
            <a:ext cx="686812" cy="463303"/>
          </a:xfrm>
          <a:prstGeom prst="rect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TextBox 40"/>
          <p:cNvSpPr txBox="1"/>
          <p:nvPr/>
        </p:nvSpPr>
        <p:spPr>
          <a:xfrm>
            <a:off x="832747" y="362016"/>
            <a:ext cx="2494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6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DJ-High</a:t>
            </a:r>
            <a:endParaRPr lang="zh-CN" altLang="en-US" sz="36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5" name="直接连接符 714"/>
          <p:cNvCxnSpPr/>
          <p:nvPr/>
        </p:nvCxnSpPr>
        <p:spPr>
          <a:xfrm>
            <a:off x="789728" y="452710"/>
            <a:ext cx="0" cy="464941"/>
          </a:xfrm>
          <a:prstGeom prst="line">
            <a:avLst/>
          </a:prstGeom>
          <a:ln w="19050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矩形 827"/>
          <p:cNvSpPr/>
          <p:nvPr/>
        </p:nvSpPr>
        <p:spPr>
          <a:xfrm>
            <a:off x="2160568" y="2083304"/>
            <a:ext cx="35714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Aft>
                <a:spcPts val="0"/>
              </a:spcAft>
            </a:pPr>
            <a:r>
              <a:rPr lang="en-US" altLang="zh-CN" sz="44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Photoshop</a:t>
            </a:r>
            <a:endParaRPr lang="zh-CN" altLang="en-US" sz="4400" b="1" kern="100" dirty="0" smtClean="0">
              <a:solidFill>
                <a:srgbClr val="315B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88000"/>
            </a:srgbClr>
          </a:solidFill>
          <a:ln>
            <a:solidFill>
              <a:srgbClr val="ED80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55573" y="3790557"/>
            <a:ext cx="368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薛无霜 姚祎婷</a:t>
            </a:r>
            <a:endParaRPr lang="en-US" altLang="zh-CN" sz="2400" dirty="0" smtClean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赵相熙    陈</a:t>
            </a:r>
            <a:r>
              <a:rPr lang="zh-CN" altLang="en-US" sz="2400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 </a:t>
            </a:r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82000"/>
            </a:srgbClr>
          </a:solidFill>
          <a:ln>
            <a:solidFill>
              <a:srgbClr val="EE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651907" y="2744841"/>
            <a:ext cx="27919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Aft>
                <a:spcPts val="0"/>
              </a:spcAft>
            </a:pPr>
            <a:r>
              <a:rPr lang="en-US" altLang="zh-CN" sz="44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44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抠图</a:t>
            </a:r>
          </a:p>
        </p:txBody>
      </p:sp>
    </p:spTree>
    <p:extLst>
      <p:ext uri="{BB962C8B-B14F-4D97-AF65-F5344CB8AC3E}">
        <p14:creationId xmlns:p14="http://schemas.microsoft.com/office/powerpoint/2010/main" val="305917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/>
      <p:bldP spid="5" grpId="0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钢笔工具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0" y="2449791"/>
            <a:ext cx="3672366" cy="26682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70" y="2483733"/>
            <a:ext cx="3678266" cy="26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6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钢笔工具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42" y="2896916"/>
            <a:ext cx="1474346" cy="107120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24" y="2882934"/>
            <a:ext cx="1476715" cy="1072925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079287" y="2411538"/>
            <a:ext cx="364864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n-US" altLang="zh-CN" sz="2400" b="1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应用：</a:t>
            </a:r>
            <a:r>
              <a:rPr lang="zh-CN" altLang="en-US" sz="2400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复杂背景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或人</a:t>
            </a: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眼都难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分辨与</a:t>
            </a:r>
            <a:r>
              <a:rPr lang="zh-CN" altLang="en-US" sz="2400" kern="1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背景相融</a:t>
            </a: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的图</a:t>
            </a:r>
            <a:endParaRPr lang="en-US" altLang="zh-CN" sz="2400" b="1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2400" b="1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1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钢笔工具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42" y="2896916"/>
            <a:ext cx="1474346" cy="107120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24" y="2882934"/>
            <a:ext cx="1476715" cy="1072925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709602" y="1738042"/>
            <a:ext cx="4427028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养成</a:t>
            </a:r>
            <a:r>
              <a:rPr lang="zh-CN" altLang="en-US" sz="2400" kern="1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放大图片</a:t>
            </a:r>
            <a:r>
              <a:rPr lang="en-US" altLang="zh-CN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倍的习惯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en-US" altLang="zh-CN" sz="2400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</a:t>
            </a: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的越大抠的边缘越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细致</a:t>
            </a:r>
            <a:endParaRPr lang="en-US" altLang="zh-CN" sz="2400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kern="100" dirty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边缘的理想位置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</a:t>
            </a:r>
            <a:r>
              <a:rPr lang="zh-CN" altLang="en-US" sz="2400" kern="1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边和虚</a:t>
            </a:r>
            <a:r>
              <a:rPr lang="zh-CN" altLang="en-US" sz="2400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边中间</a:t>
            </a:r>
            <a:endParaRPr lang="en-US" altLang="zh-CN" sz="2400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endParaRPr lang="en-US" altLang="zh-CN" sz="2400" kern="100" dirty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切忌</a:t>
            </a: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用钢笔来抠细密的毛发</a:t>
            </a:r>
            <a:endParaRPr lang="en-US" altLang="zh-CN" sz="2400" kern="100" dirty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色彩范围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0" y="2610572"/>
            <a:ext cx="3672366" cy="23466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70" y="2644772"/>
            <a:ext cx="3678266" cy="23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色彩范围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42" y="2961464"/>
            <a:ext cx="1474346" cy="94210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24" y="2947586"/>
            <a:ext cx="1476715" cy="943620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207313" y="1773854"/>
            <a:ext cx="36486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n-US" altLang="zh-CN" sz="2400" b="1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颜色容差</a:t>
            </a:r>
            <a:r>
              <a:rPr lang="zh-CN" altLang="en-US" sz="2400" b="1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b="1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即“</a:t>
            </a:r>
            <a:r>
              <a:rPr lang="zh-CN" altLang="en-US" sz="2400" kern="1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色彩相似度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400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选取颜色时所设置的选取范围，容差越大，选取的范围也越大，其数值是在</a:t>
            </a:r>
            <a:r>
              <a:rPr lang="en-US" altLang="zh-CN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0-255</a:t>
            </a: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79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通道工具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23" y="2610572"/>
            <a:ext cx="1871880" cy="23466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59" y="2644772"/>
            <a:ext cx="1874888" cy="23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6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7190" y="1843309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87190" y="2758977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87190" y="3674645"/>
            <a:ext cx="658265" cy="423548"/>
          </a:xfrm>
          <a:prstGeom prst="rect">
            <a:avLst/>
          </a:pr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88069" y="1185567"/>
            <a:ext cx="3587131" cy="426343"/>
            <a:chOff x="1188069" y="1548417"/>
            <a:chExt cx="3587131" cy="426343"/>
          </a:xfrm>
        </p:grpSpPr>
        <p:sp>
          <p:nvSpPr>
            <p:cNvPr id="47" name="矩形 46"/>
            <p:cNvSpPr/>
            <p:nvPr/>
          </p:nvSpPr>
          <p:spPr>
            <a:xfrm>
              <a:off x="1188069" y="1551212"/>
              <a:ext cx="358713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2238" y="1548417"/>
              <a:ext cx="13015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三个案例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938497" y="1744971"/>
            <a:ext cx="823854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火焰</a:t>
            </a:r>
            <a:endParaRPr lang="zh-CN" altLang="en-US" sz="2400" kern="100" dirty="0">
              <a:solidFill>
                <a:srgbClr val="ED6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947624" y="2632604"/>
            <a:ext cx="68637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89A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婚纱照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23537" y="3537198"/>
            <a:ext cx="825350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头发丝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899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 animBg="1"/>
      <p:bldP spid="46" grpId="0" animBg="1"/>
      <p:bldP spid="6" grpId="0"/>
      <p:bldP spid="48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19115" y="31164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升级篇</a:t>
            </a:r>
            <a:endParaRPr lang="zh-CN" altLang="en-US" sz="2400" b="1" dirty="0" smtClean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5098" y="1025227"/>
            <a:ext cx="1981879" cy="4713419"/>
            <a:chOff x="5165098" y="1146250"/>
            <a:chExt cx="1981879" cy="4713419"/>
          </a:xfrm>
        </p:grpSpPr>
        <p:grpSp>
          <p:nvGrpSpPr>
            <p:cNvPr id="54" name="组合 53"/>
            <p:cNvGrpSpPr/>
            <p:nvPr/>
          </p:nvGrpSpPr>
          <p:grpSpPr>
            <a:xfrm>
              <a:off x="5165100" y="1146250"/>
              <a:ext cx="1981877" cy="4713419"/>
              <a:chOff x="6059488" y="1466844"/>
              <a:chExt cx="1981877" cy="4713419"/>
            </a:xfrm>
          </p:grpSpPr>
          <p:sp>
            <p:nvSpPr>
              <p:cNvPr id="56" name="等腰三角形 55"/>
              <p:cNvSpPr/>
              <p:nvPr/>
            </p:nvSpPr>
            <p:spPr>
              <a:xfrm rot="10800000">
                <a:off x="6343598" y="5798128"/>
                <a:ext cx="469009" cy="382134"/>
              </a:xfrm>
              <a:prstGeom prst="triangle">
                <a:avLst/>
              </a:prstGeom>
              <a:solidFill>
                <a:srgbClr val="324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流程图: 手动操作 56"/>
              <p:cNvSpPr/>
              <p:nvPr/>
            </p:nvSpPr>
            <p:spPr>
              <a:xfrm>
                <a:off x="6059488" y="5345643"/>
                <a:ext cx="1037229" cy="377422"/>
              </a:xfrm>
              <a:prstGeom prst="flowChartManualOperation">
                <a:avLst/>
              </a:prstGeom>
              <a:solidFill>
                <a:srgbClr val="C79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6059488" y="2449609"/>
                <a:ext cx="1037229" cy="2820972"/>
              </a:xfrm>
              <a:custGeom>
                <a:avLst/>
                <a:gdLst>
                  <a:gd name="connsiteX0" fmla="*/ 0 w 1037229"/>
                  <a:gd name="connsiteY0" fmla="*/ 0 h 2820972"/>
                  <a:gd name="connsiteX1" fmla="*/ 486988 w 1037229"/>
                  <a:gd name="connsiteY1" fmla="*/ 0 h 2820972"/>
                  <a:gd name="connsiteX2" fmla="*/ 486988 w 1037229"/>
                  <a:gd name="connsiteY2" fmla="*/ 532263 h 2820972"/>
                  <a:gd name="connsiteX3" fmla="*/ 1037229 w 1037229"/>
                  <a:gd name="connsiteY3" fmla="*/ 532263 h 2820972"/>
                  <a:gd name="connsiteX4" fmla="*/ 1037229 w 1037229"/>
                  <a:gd name="connsiteY4" fmla="*/ 2820972 h 2820972"/>
                  <a:gd name="connsiteX5" fmla="*/ 0 w 1037229"/>
                  <a:gd name="connsiteY5" fmla="*/ 2820972 h 2820972"/>
                  <a:gd name="connsiteX6" fmla="*/ 0 w 1037229"/>
                  <a:gd name="connsiteY6" fmla="*/ 0 h 282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7229" h="2820972">
                    <a:moveTo>
                      <a:pt x="0" y="0"/>
                    </a:moveTo>
                    <a:lnTo>
                      <a:pt x="486988" y="0"/>
                    </a:lnTo>
                    <a:lnTo>
                      <a:pt x="486988" y="532263"/>
                    </a:lnTo>
                    <a:lnTo>
                      <a:pt x="1037229" y="532263"/>
                    </a:lnTo>
                    <a:lnTo>
                      <a:pt x="1037229" y="2820972"/>
                    </a:lnTo>
                    <a:lnTo>
                      <a:pt x="0" y="28209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698660" y="2340259"/>
                <a:ext cx="550242" cy="532263"/>
              </a:xfrm>
              <a:prstGeom prst="rect">
                <a:avLst/>
              </a:pr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051107" y="1922226"/>
                <a:ext cx="197795" cy="191332"/>
              </a:xfrm>
              <a:prstGeom prst="rect">
                <a:avLst/>
              </a:prstGeom>
              <a:solidFill>
                <a:srgbClr val="89A6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838807" y="1466844"/>
                <a:ext cx="202558" cy="195939"/>
              </a:xfrm>
              <a:prstGeom prst="rect">
                <a:avLst/>
              </a:prstGeom>
              <a:solidFill>
                <a:srgbClr val="C79B6C"/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7374668" y="1642477"/>
                <a:ext cx="275120" cy="266131"/>
              </a:xfrm>
              <a:prstGeom prst="rect">
                <a:avLst/>
              </a:prstGeom>
              <a:solidFill>
                <a:srgbClr val="324554">
                  <a:alpha val="89000"/>
                </a:srgb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460769" y="2266766"/>
                <a:ext cx="378038" cy="365686"/>
              </a:xfrm>
              <a:prstGeom prst="rect">
                <a:avLst/>
              </a:prstGeom>
              <a:solidFill>
                <a:srgbClr val="508799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6857071" y="6180262"/>
                <a:ext cx="1184294" cy="1"/>
              </a:xfrm>
              <a:prstGeom prst="line">
                <a:avLst/>
              </a:prstGeom>
              <a:ln w="57150">
                <a:solidFill>
                  <a:srgbClr val="3245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矩形 65"/>
            <p:cNvSpPr/>
            <p:nvPr/>
          </p:nvSpPr>
          <p:spPr>
            <a:xfrm>
              <a:off x="5165100" y="4292763"/>
              <a:ext cx="1037229" cy="654131"/>
            </a:xfrm>
            <a:prstGeom prst="rect">
              <a:avLst/>
            </a:prstGeom>
            <a:solidFill>
              <a:srgbClr val="ED6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65099" y="3638632"/>
              <a:ext cx="1037229" cy="654131"/>
            </a:xfrm>
            <a:prstGeom prst="rect">
              <a:avLst/>
            </a:prstGeom>
            <a:solidFill>
              <a:srgbClr val="89A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5165098" y="2986088"/>
              <a:ext cx="1037229" cy="654131"/>
            </a:xfrm>
            <a:prstGeom prst="rect">
              <a:avLst/>
            </a:prstGeom>
            <a:solidFill>
              <a:srgbClr val="287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1439808" y="2361920"/>
            <a:ext cx="3966029" cy="0"/>
          </a:xfrm>
          <a:prstGeom prst="line">
            <a:avLst/>
          </a:prstGeom>
          <a:ln w="19050">
            <a:solidFill>
              <a:srgbClr val="E49B3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5933314" y="3159745"/>
            <a:ext cx="3966029" cy="0"/>
          </a:xfrm>
          <a:prstGeom prst="line">
            <a:avLst/>
          </a:prstGeom>
          <a:ln w="19050">
            <a:solidFill>
              <a:srgbClr val="2871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图片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1" y="2493239"/>
            <a:ext cx="4552302" cy="3151503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55" y="3349435"/>
            <a:ext cx="3855662" cy="44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19115" y="31164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升级篇</a:t>
            </a:r>
            <a:endParaRPr lang="zh-CN" altLang="en-US" sz="2400" b="1" dirty="0" smtClean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5098" y="1025227"/>
            <a:ext cx="1981879" cy="4713419"/>
            <a:chOff x="5165098" y="1146250"/>
            <a:chExt cx="1981879" cy="4713419"/>
          </a:xfrm>
        </p:grpSpPr>
        <p:grpSp>
          <p:nvGrpSpPr>
            <p:cNvPr id="54" name="组合 53"/>
            <p:cNvGrpSpPr/>
            <p:nvPr/>
          </p:nvGrpSpPr>
          <p:grpSpPr>
            <a:xfrm>
              <a:off x="5165100" y="1146250"/>
              <a:ext cx="1981877" cy="4713419"/>
              <a:chOff x="6059488" y="1466844"/>
              <a:chExt cx="1981877" cy="4713419"/>
            </a:xfrm>
          </p:grpSpPr>
          <p:sp>
            <p:nvSpPr>
              <p:cNvPr id="56" name="等腰三角形 55"/>
              <p:cNvSpPr/>
              <p:nvPr/>
            </p:nvSpPr>
            <p:spPr>
              <a:xfrm rot="10800000">
                <a:off x="6343598" y="5798128"/>
                <a:ext cx="469009" cy="382134"/>
              </a:xfrm>
              <a:prstGeom prst="triangle">
                <a:avLst/>
              </a:prstGeom>
              <a:solidFill>
                <a:srgbClr val="324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流程图: 手动操作 56"/>
              <p:cNvSpPr/>
              <p:nvPr/>
            </p:nvSpPr>
            <p:spPr>
              <a:xfrm>
                <a:off x="6059488" y="5345643"/>
                <a:ext cx="1037229" cy="377422"/>
              </a:xfrm>
              <a:prstGeom prst="flowChartManualOperation">
                <a:avLst/>
              </a:prstGeom>
              <a:solidFill>
                <a:srgbClr val="C79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6059488" y="2449609"/>
                <a:ext cx="1037229" cy="2820972"/>
              </a:xfrm>
              <a:custGeom>
                <a:avLst/>
                <a:gdLst>
                  <a:gd name="connsiteX0" fmla="*/ 0 w 1037229"/>
                  <a:gd name="connsiteY0" fmla="*/ 0 h 2820972"/>
                  <a:gd name="connsiteX1" fmla="*/ 486988 w 1037229"/>
                  <a:gd name="connsiteY1" fmla="*/ 0 h 2820972"/>
                  <a:gd name="connsiteX2" fmla="*/ 486988 w 1037229"/>
                  <a:gd name="connsiteY2" fmla="*/ 532263 h 2820972"/>
                  <a:gd name="connsiteX3" fmla="*/ 1037229 w 1037229"/>
                  <a:gd name="connsiteY3" fmla="*/ 532263 h 2820972"/>
                  <a:gd name="connsiteX4" fmla="*/ 1037229 w 1037229"/>
                  <a:gd name="connsiteY4" fmla="*/ 2820972 h 2820972"/>
                  <a:gd name="connsiteX5" fmla="*/ 0 w 1037229"/>
                  <a:gd name="connsiteY5" fmla="*/ 2820972 h 2820972"/>
                  <a:gd name="connsiteX6" fmla="*/ 0 w 1037229"/>
                  <a:gd name="connsiteY6" fmla="*/ 0 h 282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7229" h="2820972">
                    <a:moveTo>
                      <a:pt x="0" y="0"/>
                    </a:moveTo>
                    <a:lnTo>
                      <a:pt x="486988" y="0"/>
                    </a:lnTo>
                    <a:lnTo>
                      <a:pt x="486988" y="532263"/>
                    </a:lnTo>
                    <a:lnTo>
                      <a:pt x="1037229" y="532263"/>
                    </a:lnTo>
                    <a:lnTo>
                      <a:pt x="1037229" y="2820972"/>
                    </a:lnTo>
                    <a:lnTo>
                      <a:pt x="0" y="28209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698660" y="2340259"/>
                <a:ext cx="550242" cy="532263"/>
              </a:xfrm>
              <a:prstGeom prst="rect">
                <a:avLst/>
              </a:pr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051107" y="1922226"/>
                <a:ext cx="197795" cy="191332"/>
              </a:xfrm>
              <a:prstGeom prst="rect">
                <a:avLst/>
              </a:prstGeom>
              <a:solidFill>
                <a:srgbClr val="89A6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838807" y="1466844"/>
                <a:ext cx="202558" cy="195939"/>
              </a:xfrm>
              <a:prstGeom prst="rect">
                <a:avLst/>
              </a:prstGeom>
              <a:solidFill>
                <a:srgbClr val="C79B6C"/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7374668" y="1642477"/>
                <a:ext cx="275120" cy="266131"/>
              </a:xfrm>
              <a:prstGeom prst="rect">
                <a:avLst/>
              </a:prstGeom>
              <a:solidFill>
                <a:srgbClr val="324554">
                  <a:alpha val="89000"/>
                </a:srgb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460769" y="2266766"/>
                <a:ext cx="378038" cy="365686"/>
              </a:xfrm>
              <a:prstGeom prst="rect">
                <a:avLst/>
              </a:prstGeom>
              <a:solidFill>
                <a:srgbClr val="508799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6857071" y="6180262"/>
                <a:ext cx="1184294" cy="1"/>
              </a:xfrm>
              <a:prstGeom prst="line">
                <a:avLst/>
              </a:prstGeom>
              <a:ln w="57150">
                <a:solidFill>
                  <a:srgbClr val="3245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矩形 65"/>
            <p:cNvSpPr/>
            <p:nvPr/>
          </p:nvSpPr>
          <p:spPr>
            <a:xfrm>
              <a:off x="5165100" y="4292763"/>
              <a:ext cx="1037229" cy="654131"/>
            </a:xfrm>
            <a:prstGeom prst="rect">
              <a:avLst/>
            </a:prstGeom>
            <a:solidFill>
              <a:srgbClr val="ED6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65099" y="3638632"/>
              <a:ext cx="1037229" cy="654131"/>
            </a:xfrm>
            <a:prstGeom prst="rect">
              <a:avLst/>
            </a:prstGeom>
            <a:solidFill>
              <a:srgbClr val="89A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5165098" y="2986088"/>
              <a:ext cx="1037229" cy="654131"/>
            </a:xfrm>
            <a:prstGeom prst="rect">
              <a:avLst/>
            </a:prstGeom>
            <a:solidFill>
              <a:srgbClr val="287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1439808" y="2361920"/>
            <a:ext cx="3966029" cy="0"/>
          </a:xfrm>
          <a:prstGeom prst="line">
            <a:avLst/>
          </a:prstGeom>
          <a:ln w="19050">
            <a:solidFill>
              <a:srgbClr val="E49B3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5933314" y="3159745"/>
            <a:ext cx="3966029" cy="0"/>
          </a:xfrm>
          <a:prstGeom prst="line">
            <a:avLst/>
          </a:prstGeom>
          <a:ln w="19050">
            <a:solidFill>
              <a:srgbClr val="2871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6" y="2545770"/>
            <a:ext cx="4205563" cy="3154173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58" y="3338925"/>
            <a:ext cx="3798338" cy="28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9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819115" y="31164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升级篇</a:t>
            </a:r>
            <a:endParaRPr lang="zh-CN" altLang="en-US" sz="2400" b="1" dirty="0" smtClean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5098" y="1025227"/>
            <a:ext cx="1981879" cy="4713419"/>
            <a:chOff x="5165098" y="1146250"/>
            <a:chExt cx="1981879" cy="4713419"/>
          </a:xfrm>
        </p:grpSpPr>
        <p:grpSp>
          <p:nvGrpSpPr>
            <p:cNvPr id="54" name="组合 53"/>
            <p:cNvGrpSpPr/>
            <p:nvPr/>
          </p:nvGrpSpPr>
          <p:grpSpPr>
            <a:xfrm>
              <a:off x="5165100" y="1146250"/>
              <a:ext cx="1981877" cy="4713419"/>
              <a:chOff x="6059488" y="1466844"/>
              <a:chExt cx="1981877" cy="4713419"/>
            </a:xfrm>
          </p:grpSpPr>
          <p:sp>
            <p:nvSpPr>
              <p:cNvPr id="56" name="等腰三角形 55"/>
              <p:cNvSpPr/>
              <p:nvPr/>
            </p:nvSpPr>
            <p:spPr>
              <a:xfrm rot="10800000">
                <a:off x="6343598" y="5798128"/>
                <a:ext cx="469009" cy="382134"/>
              </a:xfrm>
              <a:prstGeom prst="triangle">
                <a:avLst/>
              </a:prstGeom>
              <a:solidFill>
                <a:srgbClr val="3245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流程图: 手动操作 56"/>
              <p:cNvSpPr/>
              <p:nvPr/>
            </p:nvSpPr>
            <p:spPr>
              <a:xfrm>
                <a:off x="6059488" y="5345643"/>
                <a:ext cx="1037229" cy="377422"/>
              </a:xfrm>
              <a:prstGeom prst="flowChartManualOperation">
                <a:avLst/>
              </a:prstGeom>
              <a:solidFill>
                <a:srgbClr val="C79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6059488" y="2449609"/>
                <a:ext cx="1037229" cy="2820972"/>
              </a:xfrm>
              <a:custGeom>
                <a:avLst/>
                <a:gdLst>
                  <a:gd name="connsiteX0" fmla="*/ 0 w 1037229"/>
                  <a:gd name="connsiteY0" fmla="*/ 0 h 2820972"/>
                  <a:gd name="connsiteX1" fmla="*/ 486988 w 1037229"/>
                  <a:gd name="connsiteY1" fmla="*/ 0 h 2820972"/>
                  <a:gd name="connsiteX2" fmla="*/ 486988 w 1037229"/>
                  <a:gd name="connsiteY2" fmla="*/ 532263 h 2820972"/>
                  <a:gd name="connsiteX3" fmla="*/ 1037229 w 1037229"/>
                  <a:gd name="connsiteY3" fmla="*/ 532263 h 2820972"/>
                  <a:gd name="connsiteX4" fmla="*/ 1037229 w 1037229"/>
                  <a:gd name="connsiteY4" fmla="*/ 2820972 h 2820972"/>
                  <a:gd name="connsiteX5" fmla="*/ 0 w 1037229"/>
                  <a:gd name="connsiteY5" fmla="*/ 2820972 h 2820972"/>
                  <a:gd name="connsiteX6" fmla="*/ 0 w 1037229"/>
                  <a:gd name="connsiteY6" fmla="*/ 0 h 282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7229" h="2820972">
                    <a:moveTo>
                      <a:pt x="0" y="0"/>
                    </a:moveTo>
                    <a:lnTo>
                      <a:pt x="486988" y="0"/>
                    </a:lnTo>
                    <a:lnTo>
                      <a:pt x="486988" y="532263"/>
                    </a:lnTo>
                    <a:lnTo>
                      <a:pt x="1037229" y="532263"/>
                    </a:lnTo>
                    <a:lnTo>
                      <a:pt x="1037229" y="2820972"/>
                    </a:lnTo>
                    <a:lnTo>
                      <a:pt x="0" y="28209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698660" y="2340259"/>
                <a:ext cx="550242" cy="532263"/>
              </a:xfrm>
              <a:prstGeom prst="rect">
                <a:avLst/>
              </a:prstGeom>
              <a:solidFill>
                <a:srgbClr val="E49B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051107" y="1922226"/>
                <a:ext cx="197795" cy="191332"/>
              </a:xfrm>
              <a:prstGeom prst="rect">
                <a:avLst/>
              </a:prstGeom>
              <a:solidFill>
                <a:srgbClr val="89A6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838807" y="1466844"/>
                <a:ext cx="202558" cy="195939"/>
              </a:xfrm>
              <a:prstGeom prst="rect">
                <a:avLst/>
              </a:prstGeom>
              <a:solidFill>
                <a:srgbClr val="C79B6C"/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7374668" y="1642477"/>
                <a:ext cx="275120" cy="266131"/>
              </a:xfrm>
              <a:prstGeom prst="rect">
                <a:avLst/>
              </a:prstGeom>
              <a:solidFill>
                <a:srgbClr val="324554">
                  <a:alpha val="89000"/>
                </a:srgbClr>
              </a:soli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460769" y="2266766"/>
                <a:ext cx="378038" cy="365686"/>
              </a:xfrm>
              <a:prstGeom prst="rect">
                <a:avLst/>
              </a:prstGeom>
              <a:solidFill>
                <a:srgbClr val="508799">
                  <a:alpha val="9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>
                <a:off x="6857071" y="6180262"/>
                <a:ext cx="1184294" cy="1"/>
              </a:xfrm>
              <a:prstGeom prst="line">
                <a:avLst/>
              </a:prstGeom>
              <a:ln w="57150">
                <a:solidFill>
                  <a:srgbClr val="32455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矩形 65"/>
            <p:cNvSpPr/>
            <p:nvPr/>
          </p:nvSpPr>
          <p:spPr>
            <a:xfrm>
              <a:off x="5165100" y="4292763"/>
              <a:ext cx="1037229" cy="654131"/>
            </a:xfrm>
            <a:prstGeom prst="rect">
              <a:avLst/>
            </a:prstGeom>
            <a:solidFill>
              <a:srgbClr val="ED6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65099" y="3638632"/>
              <a:ext cx="1037229" cy="654131"/>
            </a:xfrm>
            <a:prstGeom prst="rect">
              <a:avLst/>
            </a:prstGeom>
            <a:solidFill>
              <a:srgbClr val="89A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5165098" y="2986088"/>
              <a:ext cx="1037229" cy="654131"/>
            </a:xfrm>
            <a:prstGeom prst="rect">
              <a:avLst/>
            </a:prstGeom>
            <a:solidFill>
              <a:srgbClr val="287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1439808" y="2361920"/>
            <a:ext cx="3966029" cy="0"/>
          </a:xfrm>
          <a:prstGeom prst="line">
            <a:avLst/>
          </a:prstGeom>
          <a:ln w="19050">
            <a:solidFill>
              <a:srgbClr val="E49B3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5933314" y="3159745"/>
            <a:ext cx="3966029" cy="0"/>
          </a:xfrm>
          <a:prstGeom prst="line">
            <a:avLst/>
          </a:prstGeom>
          <a:ln w="19050">
            <a:solidFill>
              <a:srgbClr val="2871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9" y="2564578"/>
            <a:ext cx="4151084" cy="2594427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63" y="3278376"/>
            <a:ext cx="3834112" cy="23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09D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任意多边形 647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0" y="411510"/>
            <a:ext cx="539750" cy="576064"/>
          </a:xfrm>
          <a:prstGeom prst="rect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600710" y="411510"/>
            <a:ext cx="0" cy="576064"/>
          </a:xfrm>
          <a:prstGeom prst="line">
            <a:avLst/>
          </a:prstGeom>
          <a:ln w="28575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/>
          <p:cNvSpPr txBox="1"/>
          <p:nvPr/>
        </p:nvSpPr>
        <p:spPr>
          <a:xfrm>
            <a:off x="661670" y="345599"/>
            <a:ext cx="14095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40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0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2071250" y="574322"/>
            <a:ext cx="2284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89533" y="1204551"/>
            <a:ext cx="6332495" cy="523220"/>
            <a:chOff x="2929753" y="1756083"/>
            <a:chExt cx="6332495" cy="52322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2929753" y="1756083"/>
              <a:ext cx="590550" cy="523220"/>
              <a:chOff x="2929753" y="1794183"/>
              <a:chExt cx="590550" cy="523220"/>
            </a:xfrm>
          </p:grpSpPr>
          <p:sp>
            <p:nvSpPr>
              <p:cNvPr id="3" name="平行四边形 2"/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934922" y="1794183"/>
                <a:ext cx="580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162495" y="3052032"/>
            <a:ext cx="6332495" cy="523220"/>
            <a:chOff x="2929753" y="1756083"/>
            <a:chExt cx="6332495" cy="523220"/>
          </a:xfrm>
        </p:grpSpPr>
        <p:cxnSp>
          <p:nvCxnSpPr>
            <p:cNvPr id="77" name="直接连接符 76"/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>
              <a:off x="2929753" y="1756083"/>
              <a:ext cx="590550" cy="523220"/>
              <a:chOff x="2929753" y="1794183"/>
              <a:chExt cx="590550" cy="523220"/>
            </a:xfrm>
          </p:grpSpPr>
          <p:sp>
            <p:nvSpPr>
              <p:cNvPr id="79" name="平行四边形 78"/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2934922" y="1794183"/>
                <a:ext cx="580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2071250" y="4957542"/>
            <a:ext cx="6332495" cy="523220"/>
            <a:chOff x="2929753" y="1756083"/>
            <a:chExt cx="6332495" cy="523220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3364728" y="2249772"/>
              <a:ext cx="58975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组合 84"/>
            <p:cNvGrpSpPr/>
            <p:nvPr/>
          </p:nvGrpSpPr>
          <p:grpSpPr>
            <a:xfrm>
              <a:off x="2929753" y="1756083"/>
              <a:ext cx="590550" cy="523220"/>
              <a:chOff x="2929753" y="1794183"/>
              <a:chExt cx="590550" cy="523220"/>
            </a:xfrm>
          </p:grpSpPr>
          <p:sp>
            <p:nvSpPr>
              <p:cNvPr id="86" name="平行四边形 85"/>
              <p:cNvSpPr/>
              <p:nvPr/>
            </p:nvSpPr>
            <p:spPr>
              <a:xfrm>
                <a:off x="2929753" y="1816211"/>
                <a:ext cx="590550" cy="479165"/>
              </a:xfrm>
              <a:prstGeom prst="parallelogram">
                <a:avLst/>
              </a:prstGeom>
              <a:solidFill>
                <a:srgbClr val="3461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2934922" y="1794183"/>
                <a:ext cx="580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3411330" y="124254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643637" y="496851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411330" y="2965349"/>
            <a:ext cx="1107996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kern="1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升级篇</a:t>
            </a:r>
            <a:endParaRPr lang="zh-CN" altLang="zh-CN" sz="2400" b="1" kern="1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任意多边形 62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37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5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826288" y="34481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13429" y="1518895"/>
            <a:ext cx="80140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学会</a:t>
            </a:r>
            <a:r>
              <a:rPr lang="en-US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Photoshop</a:t>
            </a:r>
            <a:r>
              <a:rPr lang="zh-CN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并不能让你成为设计师，就像你买了一套高质量的画笔也不会成为艺术家一样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基础：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800" b="1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首先，学一点绘画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800" b="1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学习平面设计理论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800" b="1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学习使用者经验的基础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800" b="1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学习如何写作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800" b="1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学习放弃自己的作品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zh-CN" sz="2800" b="1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聆听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25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826288" y="34481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1377" y="1526717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在视觉设计与用户经验上已经有相当坚实的基础，可以朝下一步迈进了。</a:t>
            </a:r>
          </a:p>
          <a:p>
            <a:pPr algn="just">
              <a:spcAft>
                <a:spcPts val="0"/>
              </a:spcAft>
            </a:pPr>
            <a:r>
              <a:rPr lang="en-US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zh-CN" altLang="zh-CN" sz="2800" kern="100" spc="20" dirty="0">
              <a:solidFill>
                <a:srgbClr val="52525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建议从</a:t>
            </a:r>
            <a:r>
              <a:rPr lang="en-US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Illustrator </a:t>
            </a:r>
            <a:r>
              <a:rPr lang="zh-CN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开始学，接着再去碰</a:t>
            </a:r>
            <a:r>
              <a:rPr lang="en-US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Photoshop</a:t>
            </a:r>
            <a:r>
              <a:rPr lang="zh-CN" altLang="zh-CN" sz="2800" kern="100" spc="20" dirty="0" smtClean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。</a:t>
            </a:r>
            <a:endParaRPr lang="en-US" altLang="zh-CN" sz="2800" kern="100" spc="20" dirty="0" smtClean="0">
              <a:solidFill>
                <a:srgbClr val="52525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800" kern="100" spc="20" dirty="0" smtClean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设计师</a:t>
            </a:r>
            <a:r>
              <a:rPr lang="zh-CN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通常使用</a:t>
            </a:r>
            <a:r>
              <a:rPr lang="en-US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Illustrator </a:t>
            </a:r>
            <a:r>
              <a:rPr lang="zh-CN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来制作商标或图示，而</a:t>
            </a:r>
            <a:r>
              <a:rPr lang="en-US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InDesign </a:t>
            </a:r>
            <a:r>
              <a:rPr lang="zh-CN" altLang="zh-CN" sz="2800" kern="100" spc="20" dirty="0">
                <a:solidFill>
                  <a:srgbClr val="52525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则在制作传单或名片等印刷品时非常好用。</a:t>
            </a:r>
          </a:p>
        </p:txBody>
      </p:sp>
    </p:spTree>
    <p:extLst>
      <p:ext uri="{BB962C8B-B14F-4D97-AF65-F5344CB8AC3E}">
        <p14:creationId xmlns:p14="http://schemas.microsoft.com/office/powerpoint/2010/main" val="422382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EE8F82"/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F756B">
              <a:alpha val="88000"/>
            </a:srgbClr>
          </a:solidFill>
          <a:ln>
            <a:solidFill>
              <a:srgbClr val="EE8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4" name="任意多边形 823"/>
          <p:cNvSpPr/>
          <p:nvPr/>
        </p:nvSpPr>
        <p:spPr>
          <a:xfrm flipH="1" flipV="1">
            <a:off x="4399933" y="4206056"/>
            <a:ext cx="2239155" cy="2690045"/>
          </a:xfrm>
          <a:custGeom>
            <a:avLst/>
            <a:gdLst>
              <a:gd name="connsiteX0" fmla="*/ 1850042 w 2239155"/>
              <a:gd name="connsiteY0" fmla="*/ 2690045 h 2690045"/>
              <a:gd name="connsiteX1" fmla="*/ 0 w 2239155"/>
              <a:gd name="connsiteY1" fmla="*/ 0 h 2690045"/>
              <a:gd name="connsiteX2" fmla="*/ 798132 w 2239155"/>
              <a:gd name="connsiteY2" fmla="*/ 0 h 2690045"/>
              <a:gd name="connsiteX3" fmla="*/ 2239155 w 2239155"/>
              <a:gd name="connsiteY3" fmla="*/ 2095312 h 2690045"/>
              <a:gd name="connsiteX4" fmla="*/ 1865159 w 2239155"/>
              <a:gd name="connsiteY4" fmla="*/ 2679648 h 2690045"/>
              <a:gd name="connsiteX5" fmla="*/ 1850042 w 2239155"/>
              <a:gd name="connsiteY5" fmla="*/ 2690045 h 26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9155" h="2690045">
                <a:moveTo>
                  <a:pt x="1850042" y="2690045"/>
                </a:moveTo>
                <a:lnTo>
                  <a:pt x="0" y="0"/>
                </a:lnTo>
                <a:lnTo>
                  <a:pt x="798132" y="0"/>
                </a:lnTo>
                <a:lnTo>
                  <a:pt x="2239155" y="2095312"/>
                </a:lnTo>
                <a:lnTo>
                  <a:pt x="1865159" y="2679648"/>
                </a:lnTo>
                <a:lnTo>
                  <a:pt x="1850042" y="2690045"/>
                </a:lnTo>
                <a:close/>
              </a:path>
            </a:pathLst>
          </a:custGeom>
          <a:solidFill>
            <a:srgbClr val="A9BD9C"/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09D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V="1">
            <a:off x="500062" y="2101122"/>
            <a:ext cx="8896350" cy="51086"/>
          </a:xfrm>
          <a:prstGeom prst="ellipse">
            <a:avLst/>
          </a:prstGeom>
          <a:gradFill flip="none" rotWithShape="1">
            <a:gsLst>
              <a:gs pos="62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flipV="1">
            <a:off x="500062" y="3463196"/>
            <a:ext cx="8896350" cy="51086"/>
          </a:xfrm>
          <a:prstGeom prst="ellipse">
            <a:avLst/>
          </a:prstGeom>
          <a:gradFill flip="none" rotWithShape="1">
            <a:gsLst>
              <a:gs pos="70000">
                <a:schemeClr val="bg1"/>
              </a:gs>
              <a:gs pos="47000">
                <a:schemeClr val="tx1">
                  <a:alpha val="39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30898" r="26794" b="49213"/>
          <a:stretch/>
        </p:blipFill>
        <p:spPr>
          <a:xfrm>
            <a:off x="67141" y="2200529"/>
            <a:ext cx="4801073" cy="1371601"/>
          </a:xfrm>
          <a:prstGeom prst="rect">
            <a:avLst/>
          </a:prstGeom>
        </p:spPr>
      </p:pic>
      <p:sp>
        <p:nvSpPr>
          <p:cNvPr id="534" name="任意多边形 533"/>
          <p:cNvSpPr/>
          <p:nvPr/>
        </p:nvSpPr>
        <p:spPr>
          <a:xfrm flipH="1" flipV="1">
            <a:off x="4012411" y="420605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/>
          </a:solidFill>
          <a:ln>
            <a:solidFill>
              <a:srgbClr val="89A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>
            <a:off x="2147990" y="4206055"/>
            <a:ext cx="2243162" cy="2702024"/>
          </a:xfrm>
          <a:custGeom>
            <a:avLst/>
            <a:gdLst>
              <a:gd name="connsiteX0" fmla="*/ 296787 w 2243162"/>
              <a:gd name="connsiteY0" fmla="*/ 2270482 h 2702024"/>
              <a:gd name="connsiteX1" fmla="*/ 593574 w 2243162"/>
              <a:gd name="connsiteY1" fmla="*/ 2702024 h 2702024"/>
              <a:gd name="connsiteX2" fmla="*/ 0 w 2243162"/>
              <a:gd name="connsiteY2" fmla="*/ 2702024 h 2702024"/>
              <a:gd name="connsiteX3" fmla="*/ 1852001 w 2243162"/>
              <a:gd name="connsiteY3" fmla="*/ 0 h 2702024"/>
              <a:gd name="connsiteX4" fmla="*/ 1874186 w 2243162"/>
              <a:gd name="connsiteY4" fmla="*/ 15258 h 2702024"/>
              <a:gd name="connsiteX5" fmla="*/ 2101791 w 2243162"/>
              <a:gd name="connsiteY5" fmla="*/ 370872 h 2702024"/>
              <a:gd name="connsiteX6" fmla="*/ 2099207 w 2243162"/>
              <a:gd name="connsiteY6" fmla="*/ 372649 h 2702024"/>
              <a:gd name="connsiteX7" fmla="*/ 2152853 w 2243162"/>
              <a:gd name="connsiteY7" fmla="*/ 450653 h 2702024"/>
              <a:gd name="connsiteX8" fmla="*/ 2243162 w 2243162"/>
              <a:gd name="connsiteY8" fmla="*/ 591754 h 2702024"/>
              <a:gd name="connsiteX9" fmla="*/ 800090 w 2243162"/>
              <a:gd name="connsiteY9" fmla="*/ 2690045 h 2702024"/>
              <a:gd name="connsiteX10" fmla="*/ 591618 w 2243162"/>
              <a:gd name="connsiteY10" fmla="*/ 2690045 h 2702024"/>
              <a:gd name="connsiteX11" fmla="*/ 296788 w 2243162"/>
              <a:gd name="connsiteY11" fmla="*/ 2261349 h 270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43162" h="2702024">
                <a:moveTo>
                  <a:pt x="296787" y="2270482"/>
                </a:moveTo>
                <a:lnTo>
                  <a:pt x="593574" y="2702024"/>
                </a:lnTo>
                <a:lnTo>
                  <a:pt x="0" y="2702024"/>
                </a:lnTo>
                <a:close/>
                <a:moveTo>
                  <a:pt x="1852001" y="0"/>
                </a:moveTo>
                <a:lnTo>
                  <a:pt x="1874186" y="15258"/>
                </a:lnTo>
                <a:lnTo>
                  <a:pt x="2101791" y="370872"/>
                </a:lnTo>
                <a:lnTo>
                  <a:pt x="2099207" y="372649"/>
                </a:lnTo>
                <a:lnTo>
                  <a:pt x="2152853" y="450653"/>
                </a:lnTo>
                <a:lnTo>
                  <a:pt x="2243162" y="591754"/>
                </a:lnTo>
                <a:lnTo>
                  <a:pt x="800090" y="2690045"/>
                </a:lnTo>
                <a:lnTo>
                  <a:pt x="591618" y="2690045"/>
                </a:lnTo>
                <a:lnTo>
                  <a:pt x="296788" y="2261349"/>
                </a:lnTo>
                <a:close/>
              </a:path>
            </a:pathLst>
          </a:custGeom>
          <a:solidFill>
            <a:srgbClr val="A2B894">
              <a:alpha val="91000"/>
            </a:srgbClr>
          </a:solidFill>
          <a:ln>
            <a:solidFill>
              <a:srgbClr val="A9B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508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D957C"/>
          </a:solidFill>
          <a:ln>
            <a:solidFill>
              <a:srgbClr val="DD9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/>
          </a:solidFill>
          <a:ln>
            <a:solidFill>
              <a:srgbClr val="D570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8" name="任意多边形 647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/>
          </a:solidFill>
          <a:ln>
            <a:solidFill>
              <a:srgbClr val="ED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/>
          </a:solidFill>
          <a:ln>
            <a:solidFill>
              <a:srgbClr val="3778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30728C">
              <a:alpha val="59000"/>
            </a:srgbClr>
          </a:solidFill>
          <a:ln>
            <a:solidFill>
              <a:srgbClr val="7CA5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7CA5A8"/>
          </a:solidFill>
          <a:ln>
            <a:solidFill>
              <a:srgbClr val="7BA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/>
          </a:solidFill>
          <a:ln>
            <a:solidFill>
              <a:srgbClr val="E49B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87000"/>
            </a:srgbClr>
          </a:solidFill>
          <a:ln>
            <a:solidFill>
              <a:srgbClr val="E5A6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D957C">
              <a:alpha val="76000"/>
            </a:srgbClr>
          </a:solidFill>
          <a:ln>
            <a:solidFill>
              <a:srgbClr val="E2AB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3" name="矩形 712"/>
          <p:cNvSpPr/>
          <p:nvPr/>
        </p:nvSpPr>
        <p:spPr>
          <a:xfrm>
            <a:off x="0" y="453529"/>
            <a:ext cx="686812" cy="463303"/>
          </a:xfrm>
          <a:prstGeom prst="rect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4" name="TextBox 40"/>
          <p:cNvSpPr txBox="1"/>
          <p:nvPr/>
        </p:nvSpPr>
        <p:spPr>
          <a:xfrm>
            <a:off x="832747" y="362016"/>
            <a:ext cx="249462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6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DJ-High</a:t>
            </a:r>
            <a:endParaRPr lang="zh-CN" altLang="en-US" sz="3600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5" name="直接连接符 714"/>
          <p:cNvCxnSpPr/>
          <p:nvPr/>
        </p:nvCxnSpPr>
        <p:spPr>
          <a:xfrm>
            <a:off x="789728" y="452710"/>
            <a:ext cx="0" cy="464941"/>
          </a:xfrm>
          <a:prstGeom prst="line">
            <a:avLst/>
          </a:prstGeom>
          <a:ln w="19050">
            <a:solidFill>
              <a:srgbClr val="3461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矩形 827"/>
          <p:cNvSpPr/>
          <p:nvPr/>
        </p:nvSpPr>
        <p:spPr>
          <a:xfrm>
            <a:off x="2823768" y="2397144"/>
            <a:ext cx="35714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Aft>
                <a:spcPts val="0"/>
              </a:spcAft>
            </a:pPr>
            <a:r>
              <a:rPr lang="en-US" altLang="zh-CN" sz="4400" b="1" kern="100" dirty="0" smtClean="0">
                <a:solidFill>
                  <a:srgbClr val="315B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Thank you!</a:t>
            </a:r>
            <a:endParaRPr lang="zh-CN" altLang="en-US" sz="4400" b="1" kern="100" dirty="0" smtClean="0">
              <a:solidFill>
                <a:srgbClr val="315B7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88000"/>
            </a:srgbClr>
          </a:solidFill>
          <a:ln>
            <a:solidFill>
              <a:srgbClr val="ED80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55573" y="3790557"/>
            <a:ext cx="368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薛无霜 姚祎婷</a:t>
            </a:r>
            <a:endParaRPr lang="en-US" altLang="zh-CN" sz="2400" dirty="0" smtClean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赵相熙    陈</a:t>
            </a:r>
            <a:r>
              <a:rPr lang="zh-CN" altLang="en-US" sz="2400" dirty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 </a:t>
            </a:r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82000"/>
            </a:srgbClr>
          </a:solidFill>
          <a:ln>
            <a:solidFill>
              <a:srgbClr val="EE6F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78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7"/>
          <p:cNvSpPr txBox="1"/>
          <p:nvPr/>
        </p:nvSpPr>
        <p:spPr>
          <a:xfrm>
            <a:off x="5425370" y="3712966"/>
            <a:ext cx="14095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40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上图</a:t>
            </a:r>
            <a:endParaRPr lang="zh-CN" altLang="en-US" sz="40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938809" y="1818477"/>
            <a:ext cx="7853082" cy="1517130"/>
            <a:chOff x="-2017128" y="240039"/>
            <a:chExt cx="8666008" cy="1333674"/>
          </a:xfrm>
        </p:grpSpPr>
        <p:sp>
          <p:nvSpPr>
            <p:cNvPr id="61" name="矩形 60"/>
            <p:cNvSpPr/>
            <p:nvPr/>
          </p:nvSpPr>
          <p:spPr>
            <a:xfrm>
              <a:off x="-2017128" y="240039"/>
              <a:ext cx="8666008" cy="1333674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-1514276" y="475721"/>
              <a:ext cx="7660305" cy="8928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如果你是刚接触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Photoshop</a:t>
              </a:r>
              <a:r>
                <a:rPr lang="zh-CN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的新手，真诚建议先学抠图</a:t>
              </a:r>
              <a:r>
                <a:rPr lang="zh-CN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zh-CN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当然</a:t>
              </a:r>
              <a:r>
                <a:rPr lang="zh-CN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这个建议背后有广为人知的原因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……</a:t>
              </a:r>
              <a:endPara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27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7690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7190" y="1843309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187190" y="2758977"/>
            <a:ext cx="658265" cy="423548"/>
          </a:xfrm>
          <a:prstGeom prst="rect">
            <a:avLst/>
          </a:prstGeom>
          <a:solidFill>
            <a:srgbClr val="89A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187190" y="4498335"/>
            <a:ext cx="658265" cy="423548"/>
          </a:xfrm>
          <a:prstGeom prst="rect">
            <a:avLst/>
          </a:prstGeom>
          <a:solidFill>
            <a:srgbClr val="D57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187190" y="3674645"/>
            <a:ext cx="658265" cy="423548"/>
          </a:xfrm>
          <a:prstGeom prst="rect">
            <a:avLst/>
          </a:prstGeom>
          <a:solidFill>
            <a:srgbClr val="E49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88069" y="1185567"/>
            <a:ext cx="3587131" cy="426343"/>
            <a:chOff x="1188069" y="1548417"/>
            <a:chExt cx="3587131" cy="426343"/>
          </a:xfrm>
        </p:grpSpPr>
        <p:sp>
          <p:nvSpPr>
            <p:cNvPr id="47" name="矩形 46"/>
            <p:cNvSpPr/>
            <p:nvPr/>
          </p:nvSpPr>
          <p:spPr>
            <a:xfrm>
              <a:off x="1188069" y="1551212"/>
              <a:ext cx="3587131" cy="423548"/>
            </a:xfrm>
            <a:prstGeom prst="rect">
              <a:avLst/>
            </a:prstGeom>
            <a:solidFill>
              <a:srgbClr val="508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202238" y="1548417"/>
              <a:ext cx="12875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五种方法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938497" y="1744971"/>
            <a:ext cx="8238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快速选择</a:t>
            </a:r>
            <a:r>
              <a:rPr lang="en-US" altLang="zh-CN" sz="2400" kern="1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魔</a:t>
            </a:r>
            <a:r>
              <a:rPr lang="zh-CN" altLang="en-US" sz="2400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棒</a:t>
            </a:r>
            <a:r>
              <a:rPr lang="en-US" altLang="zh-CN" sz="2400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快速蒙版</a:t>
            </a:r>
            <a:endParaRPr lang="zh-CN" altLang="en-US" sz="2400" kern="100" dirty="0">
              <a:solidFill>
                <a:srgbClr val="ED6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947624" y="2632604"/>
            <a:ext cx="6863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89A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磁性</a:t>
            </a:r>
            <a:r>
              <a:rPr lang="zh-CN" altLang="en-US" sz="2400" kern="100" dirty="0">
                <a:solidFill>
                  <a:srgbClr val="89A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索</a:t>
            </a:r>
            <a:r>
              <a:rPr lang="zh-CN" altLang="en-US" sz="2400" kern="100" dirty="0" smtClean="0">
                <a:solidFill>
                  <a:srgbClr val="89A67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套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18564" y="4410893"/>
            <a:ext cx="9651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D5705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色彩范围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23537" y="3537198"/>
            <a:ext cx="8253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E49B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钢笔工具</a:t>
            </a:r>
            <a:endParaRPr lang="en-US" altLang="zh-CN" sz="24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94450" y="5377471"/>
            <a:ext cx="658265" cy="423548"/>
          </a:xfrm>
          <a:prstGeom prst="rect">
            <a:avLst/>
          </a:prstGeom>
          <a:solidFill>
            <a:srgbClr val="ED7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932264" y="5252325"/>
            <a:ext cx="9639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通道工具</a:t>
            </a:r>
            <a:endParaRPr lang="zh-CN" altLang="en-US" sz="2400" kern="100" dirty="0">
              <a:solidFill>
                <a:srgbClr val="ED6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75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 animBg="1"/>
      <p:bldP spid="44" grpId="0" animBg="1"/>
      <p:bldP spid="46" grpId="0" animBg="1"/>
      <p:bldP spid="6" grpId="0"/>
      <p:bldP spid="48" grpId="0"/>
      <p:bldP spid="52" grpId="0"/>
      <p:bldP spid="53" grpId="0"/>
      <p:bldP spid="54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快速选择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魔棒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快速蒙版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0" y="1949546"/>
            <a:ext cx="3672366" cy="36686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70" y="1982685"/>
            <a:ext cx="3678266" cy="36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快速选择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魔棒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快速蒙版</a:t>
            </a:r>
          </a:p>
        </p:txBody>
      </p:sp>
      <p:sp>
        <p:nvSpPr>
          <p:cNvPr id="2" name="矩形 1"/>
          <p:cNvSpPr/>
          <p:nvPr/>
        </p:nvSpPr>
        <p:spPr>
          <a:xfrm>
            <a:off x="756711" y="2157842"/>
            <a:ext cx="45712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dirty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应用：</a:t>
            </a:r>
            <a:endParaRPr lang="en-US" altLang="zh-CN" sz="4000" b="1" dirty="0">
              <a:solidFill>
                <a:srgbClr val="333333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b="1" dirty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</a:p>
          <a:p>
            <a:r>
              <a:rPr lang="en-US" altLang="zh-CN" sz="1600" b="1" dirty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zh-CN" sz="2400" dirty="0" smtClean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形状规则</a:t>
            </a:r>
            <a:r>
              <a:rPr lang="zh-CN" altLang="zh-CN" sz="2400" dirty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 smtClean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色彩鲜明</a:t>
            </a:r>
            <a:r>
              <a:rPr lang="zh-CN" altLang="zh-CN" sz="2400" dirty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dirty="0" smtClean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图片</a:t>
            </a:r>
            <a:endParaRPr lang="en-US" altLang="zh-CN" sz="2400" dirty="0" smtClean="0">
              <a:solidFill>
                <a:srgbClr val="333333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4000" b="1" dirty="0" smtClean="0">
              <a:solidFill>
                <a:srgbClr val="333333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4000" b="1" dirty="0" smtClean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最最最</a:t>
            </a:r>
            <a:r>
              <a:rPr lang="zh-CN" altLang="en-US" sz="2400" dirty="0" smtClean="0">
                <a:solidFill>
                  <a:srgbClr val="333333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endParaRPr lang="zh-CN" altLang="en-US" sz="2400" dirty="0">
              <a:solidFill>
                <a:srgbClr val="333333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42" y="2696083"/>
            <a:ext cx="1474346" cy="147287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24" y="2681778"/>
            <a:ext cx="1476715" cy="14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快速选择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魔棒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42" y="2696083"/>
            <a:ext cx="1474346" cy="147287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24" y="2681778"/>
            <a:ext cx="1476715" cy="1475238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157476" y="2059861"/>
            <a:ext cx="29960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400" b="1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“调整边缘”</a:t>
            </a:r>
            <a:r>
              <a:rPr lang="zh-CN" altLang="zh-CN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400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zh-CN" altLang="zh-CN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边缘调整得更加</a:t>
            </a:r>
            <a:r>
              <a:rPr lang="zh-CN" altLang="zh-CN" sz="2400" kern="1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平滑</a:t>
            </a:r>
            <a:r>
              <a:rPr lang="zh-CN" altLang="zh-CN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，进行下</a:t>
            </a:r>
            <a:r>
              <a:rPr lang="zh-CN" altLang="zh-CN" sz="2400" kern="1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羽化</a:t>
            </a:r>
            <a:r>
              <a:rPr lang="zh-CN" altLang="zh-CN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，这个没有一个固定的</a:t>
            </a:r>
            <a:r>
              <a:rPr lang="zh-CN" altLang="zh-CN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</a:t>
            </a:r>
            <a:endParaRPr lang="zh-CN" altLang="zh-CN" sz="2400" kern="100" dirty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2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快速选择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魔棒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0" y="2406756"/>
            <a:ext cx="3672366" cy="27542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70" y="2440629"/>
            <a:ext cx="3678266" cy="27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任意多边形 69"/>
          <p:cNvSpPr/>
          <p:nvPr/>
        </p:nvSpPr>
        <p:spPr>
          <a:xfrm>
            <a:off x="561878" y="5459183"/>
            <a:ext cx="1379382" cy="1436917"/>
          </a:xfrm>
          <a:custGeom>
            <a:avLst/>
            <a:gdLst>
              <a:gd name="connsiteX0" fmla="*/ 988221 w 1379382"/>
              <a:gd name="connsiteY0" fmla="*/ 0 h 1436917"/>
              <a:gd name="connsiteX1" fmla="*/ 1010406 w 1379382"/>
              <a:gd name="connsiteY1" fmla="*/ 15258 h 1436917"/>
              <a:gd name="connsiteX2" fmla="*/ 1238011 w 1379382"/>
              <a:gd name="connsiteY2" fmla="*/ 370872 h 1436917"/>
              <a:gd name="connsiteX3" fmla="*/ 1235427 w 1379382"/>
              <a:gd name="connsiteY3" fmla="*/ 372649 h 1436917"/>
              <a:gd name="connsiteX4" fmla="*/ 1289073 w 1379382"/>
              <a:gd name="connsiteY4" fmla="*/ 450653 h 1436917"/>
              <a:gd name="connsiteX5" fmla="*/ 1379382 w 1379382"/>
              <a:gd name="connsiteY5" fmla="*/ 591754 h 1436917"/>
              <a:gd name="connsiteX6" fmla="*/ 798132 w 1379382"/>
              <a:gd name="connsiteY6" fmla="*/ 1436917 h 1436917"/>
              <a:gd name="connsiteX7" fmla="*/ 0 w 1379382"/>
              <a:gd name="connsiteY7" fmla="*/ 1436917 h 1436917"/>
              <a:gd name="connsiteX8" fmla="*/ 988221 w 1379382"/>
              <a:gd name="connsiteY8" fmla="*/ 0 h 143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9382" h="1436917">
                <a:moveTo>
                  <a:pt x="988221" y="0"/>
                </a:moveTo>
                <a:lnTo>
                  <a:pt x="1010406" y="15258"/>
                </a:lnTo>
                <a:lnTo>
                  <a:pt x="1238011" y="370872"/>
                </a:lnTo>
                <a:lnTo>
                  <a:pt x="1235427" y="372649"/>
                </a:lnTo>
                <a:lnTo>
                  <a:pt x="1289073" y="450653"/>
                </a:lnTo>
                <a:lnTo>
                  <a:pt x="1379382" y="591754"/>
                </a:lnTo>
                <a:lnTo>
                  <a:pt x="798132" y="1436917"/>
                </a:lnTo>
                <a:lnTo>
                  <a:pt x="0" y="1436917"/>
                </a:lnTo>
                <a:lnTo>
                  <a:pt x="988221" y="0"/>
                </a:lnTo>
                <a:close/>
              </a:path>
            </a:pathLst>
          </a:custGeom>
          <a:solidFill>
            <a:srgbClr val="EE8F82">
              <a:alpha val="25000"/>
            </a:srgbClr>
          </a:solidFill>
          <a:ln>
            <a:solidFill>
              <a:srgbClr val="EED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1950042" y="5459184"/>
            <a:ext cx="1377333" cy="1436916"/>
          </a:xfrm>
          <a:custGeom>
            <a:avLst/>
            <a:gdLst>
              <a:gd name="connsiteX0" fmla="*/ 389113 w 1377333"/>
              <a:gd name="connsiteY0" fmla="*/ 0 h 1436916"/>
              <a:gd name="connsiteX1" fmla="*/ 1377333 w 1377333"/>
              <a:gd name="connsiteY1" fmla="*/ 1436916 h 1436916"/>
              <a:gd name="connsiteX2" fmla="*/ 579200 w 1377333"/>
              <a:gd name="connsiteY2" fmla="*/ 1436916 h 1436916"/>
              <a:gd name="connsiteX3" fmla="*/ 0 w 1377333"/>
              <a:gd name="connsiteY3" fmla="*/ 594733 h 1436916"/>
              <a:gd name="connsiteX4" fmla="*/ 373996 w 1377333"/>
              <a:gd name="connsiteY4" fmla="*/ 10397 h 1436916"/>
              <a:gd name="connsiteX5" fmla="*/ 389113 w 1377333"/>
              <a:gd name="connsiteY5" fmla="*/ 0 h 1436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7333" h="1436916">
                <a:moveTo>
                  <a:pt x="389113" y="0"/>
                </a:moveTo>
                <a:lnTo>
                  <a:pt x="1377333" y="1436916"/>
                </a:lnTo>
                <a:lnTo>
                  <a:pt x="579200" y="1436916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F1DBCC"/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9" name="任意多边形 818"/>
          <p:cNvSpPr/>
          <p:nvPr/>
        </p:nvSpPr>
        <p:spPr>
          <a:xfrm flipV="1">
            <a:off x="5466342" y="5123204"/>
            <a:ext cx="1608398" cy="1772896"/>
          </a:xfrm>
          <a:custGeom>
            <a:avLst/>
            <a:gdLst>
              <a:gd name="connsiteX0" fmla="*/ 1219285 w 1608398"/>
              <a:gd name="connsiteY0" fmla="*/ 1772896 h 1772896"/>
              <a:gd name="connsiteX1" fmla="*/ 1234402 w 1608398"/>
              <a:gd name="connsiteY1" fmla="*/ 1762499 h 1772896"/>
              <a:gd name="connsiteX2" fmla="*/ 1608398 w 1608398"/>
              <a:gd name="connsiteY2" fmla="*/ 1178163 h 1772896"/>
              <a:gd name="connsiteX3" fmla="*/ 798132 w 1608398"/>
              <a:gd name="connsiteY3" fmla="*/ 0 h 1772896"/>
              <a:gd name="connsiteX4" fmla="*/ 0 w 1608398"/>
              <a:gd name="connsiteY4" fmla="*/ 0 h 1772896"/>
              <a:gd name="connsiteX5" fmla="*/ 1219285 w 1608398"/>
              <a:gd name="connsiteY5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08398" h="1772896">
                <a:moveTo>
                  <a:pt x="1219285" y="1772896"/>
                </a:moveTo>
                <a:lnTo>
                  <a:pt x="1234402" y="1762499"/>
                </a:lnTo>
                <a:lnTo>
                  <a:pt x="1608398" y="1178163"/>
                </a:lnTo>
                <a:lnTo>
                  <a:pt x="798132" y="0"/>
                </a:lnTo>
                <a:lnTo>
                  <a:pt x="0" y="0"/>
                </a:lnTo>
                <a:lnTo>
                  <a:pt x="1219285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 519"/>
          <p:cNvSpPr/>
          <p:nvPr/>
        </p:nvSpPr>
        <p:spPr>
          <a:xfrm>
            <a:off x="10576104" y="286921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49000"/>
            </a:srgbClr>
          </a:solidFill>
          <a:ln>
            <a:solidFill>
              <a:srgbClr val="DF9B83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6" name="任意多边形 685"/>
          <p:cNvSpPr/>
          <p:nvPr/>
        </p:nvSpPr>
        <p:spPr>
          <a:xfrm>
            <a:off x="9482391" y="0"/>
            <a:ext cx="1474363" cy="1578002"/>
          </a:xfrm>
          <a:custGeom>
            <a:avLst/>
            <a:gdLst>
              <a:gd name="connsiteX0" fmla="*/ 0 w 1474363"/>
              <a:gd name="connsiteY0" fmla="*/ 0 h 1578002"/>
              <a:gd name="connsiteX1" fmla="*/ 798133 w 1474363"/>
              <a:gd name="connsiteY1" fmla="*/ 0 h 1578002"/>
              <a:gd name="connsiteX2" fmla="*/ 1474363 w 1474363"/>
              <a:gd name="connsiteY2" fmla="*/ 983269 h 1578002"/>
              <a:gd name="connsiteX3" fmla="*/ 1100367 w 1474363"/>
              <a:gd name="connsiteY3" fmla="*/ 1567605 h 1578002"/>
              <a:gd name="connsiteX4" fmla="*/ 1085250 w 1474363"/>
              <a:gd name="connsiteY4" fmla="*/ 1578002 h 1578002"/>
              <a:gd name="connsiteX5" fmla="*/ 0 w 1474363"/>
              <a:gd name="connsiteY5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4363" h="1578002">
                <a:moveTo>
                  <a:pt x="0" y="0"/>
                </a:moveTo>
                <a:lnTo>
                  <a:pt x="798133" y="0"/>
                </a:lnTo>
                <a:lnTo>
                  <a:pt x="1474363" y="983269"/>
                </a:lnTo>
                <a:lnTo>
                  <a:pt x="1100367" y="1567605"/>
                </a:lnTo>
                <a:lnTo>
                  <a:pt x="1085250" y="1578002"/>
                </a:lnTo>
                <a:lnTo>
                  <a:pt x="0" y="0"/>
                </a:lnTo>
                <a:close/>
              </a:path>
            </a:pathLst>
          </a:custGeom>
          <a:solidFill>
            <a:srgbClr val="E7B05E">
              <a:alpha val="25000"/>
            </a:srgbClr>
          </a:solidFill>
          <a:ln>
            <a:solidFill>
              <a:srgbClr val="EFE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965534" y="0"/>
            <a:ext cx="1238362" cy="1578002"/>
          </a:xfrm>
          <a:custGeom>
            <a:avLst/>
            <a:gdLst>
              <a:gd name="connsiteX0" fmla="*/ 678279 w 1238362"/>
              <a:gd name="connsiteY0" fmla="*/ 0 h 1578002"/>
              <a:gd name="connsiteX1" fmla="*/ 1238362 w 1238362"/>
              <a:gd name="connsiteY1" fmla="*/ 0 h 1578002"/>
              <a:gd name="connsiteX2" fmla="*/ 1238362 w 1238362"/>
              <a:gd name="connsiteY2" fmla="*/ 346134 h 1578002"/>
              <a:gd name="connsiteX3" fmla="*/ 391161 w 1238362"/>
              <a:gd name="connsiteY3" fmla="*/ 1578002 h 1578002"/>
              <a:gd name="connsiteX4" fmla="*/ 368976 w 1238362"/>
              <a:gd name="connsiteY4" fmla="*/ 1562744 h 1578002"/>
              <a:gd name="connsiteX5" fmla="*/ 141371 w 1238362"/>
              <a:gd name="connsiteY5" fmla="*/ 1207130 h 1578002"/>
              <a:gd name="connsiteX6" fmla="*/ 143955 w 1238362"/>
              <a:gd name="connsiteY6" fmla="*/ 1205353 h 1578002"/>
              <a:gd name="connsiteX7" fmla="*/ 90309 w 1238362"/>
              <a:gd name="connsiteY7" fmla="*/ 1127349 h 1578002"/>
              <a:gd name="connsiteX8" fmla="*/ 0 w 1238362"/>
              <a:gd name="connsiteY8" fmla="*/ 986248 h 1578002"/>
              <a:gd name="connsiteX9" fmla="*/ 678279 w 1238362"/>
              <a:gd name="connsiteY9" fmla="*/ 0 h 157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8362" h="1578002">
                <a:moveTo>
                  <a:pt x="678279" y="0"/>
                </a:moveTo>
                <a:lnTo>
                  <a:pt x="1238362" y="0"/>
                </a:lnTo>
                <a:lnTo>
                  <a:pt x="1238362" y="346134"/>
                </a:lnTo>
                <a:lnTo>
                  <a:pt x="391161" y="1578002"/>
                </a:lnTo>
                <a:lnTo>
                  <a:pt x="368976" y="1562744"/>
                </a:lnTo>
                <a:lnTo>
                  <a:pt x="141371" y="1207130"/>
                </a:lnTo>
                <a:lnTo>
                  <a:pt x="143955" y="1205353"/>
                </a:lnTo>
                <a:lnTo>
                  <a:pt x="90309" y="1127349"/>
                </a:lnTo>
                <a:lnTo>
                  <a:pt x="0" y="986248"/>
                </a:lnTo>
                <a:lnTo>
                  <a:pt x="678279" y="0"/>
                </a:lnTo>
                <a:close/>
              </a:path>
            </a:pathLst>
          </a:custGeom>
          <a:solidFill>
            <a:srgbClr val="EFE3C2">
              <a:alpha val="71000"/>
            </a:srgbClr>
          </a:solidFill>
          <a:ln>
            <a:solidFill>
              <a:srgbClr val="EEE6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4" name="任意多边形 703"/>
          <p:cNvSpPr/>
          <p:nvPr/>
        </p:nvSpPr>
        <p:spPr>
          <a:xfrm>
            <a:off x="11202884" y="1946822"/>
            <a:ext cx="798132" cy="1160519"/>
          </a:xfrm>
          <a:custGeom>
            <a:avLst/>
            <a:gdLst>
              <a:gd name="connsiteX0" fmla="*/ 399066 w 798132"/>
              <a:gd name="connsiteY0" fmla="*/ 0 h 1160519"/>
              <a:gd name="connsiteX1" fmla="*/ 798132 w 798132"/>
              <a:gd name="connsiteY1" fmla="*/ 580260 h 1160519"/>
              <a:gd name="connsiteX2" fmla="*/ 399066 w 798132"/>
              <a:gd name="connsiteY2" fmla="*/ 1160519 h 1160519"/>
              <a:gd name="connsiteX3" fmla="*/ 0 w 798132"/>
              <a:gd name="connsiteY3" fmla="*/ 580260 h 1160519"/>
              <a:gd name="connsiteX4" fmla="*/ 399066 w 798132"/>
              <a:gd name="connsiteY4" fmla="*/ 0 h 116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132" h="1160519">
                <a:moveTo>
                  <a:pt x="399066" y="0"/>
                </a:moveTo>
                <a:lnTo>
                  <a:pt x="798132" y="580260"/>
                </a:lnTo>
                <a:lnTo>
                  <a:pt x="399066" y="1160519"/>
                </a:lnTo>
                <a:lnTo>
                  <a:pt x="0" y="580260"/>
                </a:lnTo>
                <a:lnTo>
                  <a:pt x="399066" y="0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11601950" y="1071565"/>
            <a:ext cx="601946" cy="1455517"/>
          </a:xfrm>
          <a:custGeom>
            <a:avLst/>
            <a:gdLst>
              <a:gd name="connsiteX0" fmla="*/ 601946 w 601946"/>
              <a:gd name="connsiteY0" fmla="*/ 0 h 1455517"/>
              <a:gd name="connsiteX1" fmla="*/ 601946 w 601946"/>
              <a:gd name="connsiteY1" fmla="*/ 1160520 h 1455517"/>
              <a:gd name="connsiteX2" fmla="*/ 399066 w 601946"/>
              <a:gd name="connsiteY2" fmla="*/ 1455517 h 1455517"/>
              <a:gd name="connsiteX3" fmla="*/ 0 w 601946"/>
              <a:gd name="connsiteY3" fmla="*/ 875257 h 1455517"/>
              <a:gd name="connsiteX4" fmla="*/ 601946 w 601946"/>
              <a:gd name="connsiteY4" fmla="*/ 0 h 145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7">
                <a:moveTo>
                  <a:pt x="601946" y="0"/>
                </a:moveTo>
                <a:lnTo>
                  <a:pt x="601946" y="1160520"/>
                </a:lnTo>
                <a:lnTo>
                  <a:pt x="399066" y="1455517"/>
                </a:lnTo>
                <a:lnTo>
                  <a:pt x="0" y="875257"/>
                </a:lnTo>
                <a:lnTo>
                  <a:pt x="601946" y="0"/>
                </a:lnTo>
                <a:close/>
              </a:path>
            </a:pathLst>
          </a:custGeom>
          <a:solidFill>
            <a:srgbClr val="EBCEBC"/>
          </a:solidFill>
          <a:ln>
            <a:solidFill>
              <a:srgbClr val="EAC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00" name="任意多边形 699"/>
          <p:cNvSpPr/>
          <p:nvPr/>
        </p:nvSpPr>
        <p:spPr>
          <a:xfrm>
            <a:off x="10965534" y="1590209"/>
            <a:ext cx="636416" cy="936872"/>
          </a:xfrm>
          <a:custGeom>
            <a:avLst/>
            <a:gdLst>
              <a:gd name="connsiteX0" fmla="*/ 391161 w 636416"/>
              <a:gd name="connsiteY0" fmla="*/ 0 h 936872"/>
              <a:gd name="connsiteX1" fmla="*/ 636416 w 636416"/>
              <a:gd name="connsiteY1" fmla="*/ 356612 h 936872"/>
              <a:gd name="connsiteX2" fmla="*/ 237350 w 636416"/>
              <a:gd name="connsiteY2" fmla="*/ 936872 h 936872"/>
              <a:gd name="connsiteX3" fmla="*/ 0 w 636416"/>
              <a:gd name="connsiteY3" fmla="*/ 591754 h 936872"/>
              <a:gd name="connsiteX4" fmla="*/ 90309 w 636416"/>
              <a:gd name="connsiteY4" fmla="*/ 450653 h 936872"/>
              <a:gd name="connsiteX5" fmla="*/ 143955 w 636416"/>
              <a:gd name="connsiteY5" fmla="*/ 372649 h 936872"/>
              <a:gd name="connsiteX6" fmla="*/ 141371 w 636416"/>
              <a:gd name="connsiteY6" fmla="*/ 370872 h 936872"/>
              <a:gd name="connsiteX7" fmla="*/ 368976 w 636416"/>
              <a:gd name="connsiteY7" fmla="*/ 15258 h 936872"/>
              <a:gd name="connsiteX8" fmla="*/ 391161 w 636416"/>
              <a:gd name="connsiteY8" fmla="*/ 0 h 93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2">
                <a:moveTo>
                  <a:pt x="391161" y="0"/>
                </a:moveTo>
                <a:lnTo>
                  <a:pt x="636416" y="356612"/>
                </a:lnTo>
                <a:lnTo>
                  <a:pt x="237350" y="936872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D2DBC4"/>
          </a:solidFill>
          <a:ln>
            <a:solidFill>
              <a:srgbClr val="D3DD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9" name="任意多边形 698"/>
          <p:cNvSpPr/>
          <p:nvPr/>
        </p:nvSpPr>
        <p:spPr>
          <a:xfrm>
            <a:off x="10965534" y="2527082"/>
            <a:ext cx="636416" cy="936871"/>
          </a:xfrm>
          <a:custGeom>
            <a:avLst/>
            <a:gdLst>
              <a:gd name="connsiteX0" fmla="*/ 237350 w 636416"/>
              <a:gd name="connsiteY0" fmla="*/ 0 h 936871"/>
              <a:gd name="connsiteX1" fmla="*/ 636416 w 636416"/>
              <a:gd name="connsiteY1" fmla="*/ 580259 h 936871"/>
              <a:gd name="connsiteX2" fmla="*/ 391161 w 636416"/>
              <a:gd name="connsiteY2" fmla="*/ 936871 h 936871"/>
              <a:gd name="connsiteX3" fmla="*/ 368976 w 636416"/>
              <a:gd name="connsiteY3" fmla="*/ 921613 h 936871"/>
              <a:gd name="connsiteX4" fmla="*/ 141371 w 636416"/>
              <a:gd name="connsiteY4" fmla="*/ 565999 h 936871"/>
              <a:gd name="connsiteX5" fmla="*/ 143955 w 636416"/>
              <a:gd name="connsiteY5" fmla="*/ 564222 h 936871"/>
              <a:gd name="connsiteX6" fmla="*/ 90309 w 636416"/>
              <a:gd name="connsiteY6" fmla="*/ 486218 h 936871"/>
              <a:gd name="connsiteX7" fmla="*/ 0 w 636416"/>
              <a:gd name="connsiteY7" fmla="*/ 345117 h 936871"/>
              <a:gd name="connsiteX8" fmla="*/ 237350 w 636416"/>
              <a:gd name="connsiteY8" fmla="*/ 0 h 93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416" h="936871">
                <a:moveTo>
                  <a:pt x="237350" y="0"/>
                </a:moveTo>
                <a:lnTo>
                  <a:pt x="636416" y="580259"/>
                </a:lnTo>
                <a:lnTo>
                  <a:pt x="391161" y="936871"/>
                </a:lnTo>
                <a:lnTo>
                  <a:pt x="368976" y="921613"/>
                </a:lnTo>
                <a:lnTo>
                  <a:pt x="141371" y="565999"/>
                </a:lnTo>
                <a:lnTo>
                  <a:pt x="143955" y="564222"/>
                </a:lnTo>
                <a:lnTo>
                  <a:pt x="90309" y="486218"/>
                </a:lnTo>
                <a:lnTo>
                  <a:pt x="0" y="345117"/>
                </a:lnTo>
                <a:lnTo>
                  <a:pt x="237350" y="0"/>
                </a:lnTo>
                <a:close/>
              </a:path>
            </a:pathLst>
          </a:custGeom>
          <a:solidFill>
            <a:srgbClr val="E9CCBA"/>
          </a:solidFill>
          <a:ln>
            <a:solidFill>
              <a:srgbClr val="EAC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11601950" y="2527081"/>
            <a:ext cx="601946" cy="1455516"/>
          </a:xfrm>
          <a:custGeom>
            <a:avLst/>
            <a:gdLst>
              <a:gd name="connsiteX0" fmla="*/ 399066 w 601946"/>
              <a:gd name="connsiteY0" fmla="*/ 0 h 1455516"/>
              <a:gd name="connsiteX1" fmla="*/ 601946 w 601946"/>
              <a:gd name="connsiteY1" fmla="*/ 294997 h 1455516"/>
              <a:gd name="connsiteX2" fmla="*/ 601946 w 601946"/>
              <a:gd name="connsiteY2" fmla="*/ 1455516 h 1455516"/>
              <a:gd name="connsiteX3" fmla="*/ 0 w 601946"/>
              <a:gd name="connsiteY3" fmla="*/ 580259 h 1455516"/>
              <a:gd name="connsiteX4" fmla="*/ 399066 w 601946"/>
              <a:gd name="connsiteY4" fmla="*/ 0 h 145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46" h="1455516">
                <a:moveTo>
                  <a:pt x="399066" y="0"/>
                </a:moveTo>
                <a:lnTo>
                  <a:pt x="601946" y="294997"/>
                </a:lnTo>
                <a:lnTo>
                  <a:pt x="601946" y="1455516"/>
                </a:lnTo>
                <a:lnTo>
                  <a:pt x="0" y="580259"/>
                </a:lnTo>
                <a:lnTo>
                  <a:pt x="399066" y="0"/>
                </a:lnTo>
                <a:close/>
              </a:path>
            </a:pathLst>
          </a:custGeom>
          <a:solidFill>
            <a:srgbClr val="D3DDC7"/>
          </a:solidFill>
          <a:ln>
            <a:solidFill>
              <a:srgbClr val="D3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 522"/>
          <p:cNvSpPr/>
          <p:nvPr/>
        </p:nvSpPr>
        <p:spPr>
          <a:xfrm>
            <a:off x="10576104" y="98326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6000"/>
            </a:srgbClr>
          </a:solidFill>
          <a:ln>
            <a:solidFill>
              <a:srgbClr val="EBD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9" name="任意多边形 528"/>
          <p:cNvSpPr/>
          <p:nvPr/>
        </p:nvSpPr>
        <p:spPr>
          <a:xfrm flipV="1">
            <a:off x="10576104" y="159020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8A378">
              <a:alpha val="53000"/>
            </a:srgbClr>
          </a:solidFill>
          <a:ln>
            <a:solidFill>
              <a:srgbClr val="B3C4A5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2444778" y="4491806"/>
            <a:ext cx="1946374" cy="2416275"/>
          </a:xfrm>
          <a:custGeom>
            <a:avLst/>
            <a:gdLst>
              <a:gd name="connsiteX0" fmla="*/ 1555213 w 1946374"/>
              <a:gd name="connsiteY0" fmla="*/ 0 h 2416275"/>
              <a:gd name="connsiteX1" fmla="*/ 1577398 w 1946374"/>
              <a:gd name="connsiteY1" fmla="*/ 15258 h 2416275"/>
              <a:gd name="connsiteX2" fmla="*/ 1805003 w 1946374"/>
              <a:gd name="connsiteY2" fmla="*/ 370872 h 2416275"/>
              <a:gd name="connsiteX3" fmla="*/ 1802419 w 1946374"/>
              <a:gd name="connsiteY3" fmla="*/ 372649 h 2416275"/>
              <a:gd name="connsiteX4" fmla="*/ 1856065 w 1946374"/>
              <a:gd name="connsiteY4" fmla="*/ 450653 h 2416275"/>
              <a:gd name="connsiteX5" fmla="*/ 1946374 w 1946374"/>
              <a:gd name="connsiteY5" fmla="*/ 591754 h 2416275"/>
              <a:gd name="connsiteX6" fmla="*/ 691584 w 1946374"/>
              <a:gd name="connsiteY6" fmla="*/ 2416275 h 2416275"/>
              <a:gd name="connsiteX7" fmla="*/ 106548 w 1946374"/>
              <a:gd name="connsiteY7" fmla="*/ 2416275 h 2416275"/>
              <a:gd name="connsiteX8" fmla="*/ 0 w 1946374"/>
              <a:gd name="connsiteY8" fmla="*/ 2261349 h 2416275"/>
              <a:gd name="connsiteX9" fmla="*/ 1555213 w 1946374"/>
              <a:gd name="connsiteY9" fmla="*/ 0 h 241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6374" h="2416275">
                <a:moveTo>
                  <a:pt x="1555213" y="0"/>
                </a:moveTo>
                <a:lnTo>
                  <a:pt x="1577398" y="15258"/>
                </a:lnTo>
                <a:lnTo>
                  <a:pt x="1805003" y="370872"/>
                </a:lnTo>
                <a:lnTo>
                  <a:pt x="1802419" y="372649"/>
                </a:lnTo>
                <a:lnTo>
                  <a:pt x="1856065" y="450653"/>
                </a:lnTo>
                <a:lnTo>
                  <a:pt x="1946374" y="591754"/>
                </a:lnTo>
                <a:lnTo>
                  <a:pt x="691584" y="2416275"/>
                </a:lnTo>
                <a:lnTo>
                  <a:pt x="106548" y="2416275"/>
                </a:lnTo>
                <a:lnTo>
                  <a:pt x="0" y="2261349"/>
                </a:lnTo>
                <a:lnTo>
                  <a:pt x="15552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399934" y="4491806"/>
            <a:ext cx="2050873" cy="2416274"/>
          </a:xfrm>
          <a:custGeom>
            <a:avLst/>
            <a:gdLst>
              <a:gd name="connsiteX0" fmla="*/ 389113 w 2050873"/>
              <a:gd name="connsiteY0" fmla="*/ 0 h 2416274"/>
              <a:gd name="connsiteX1" fmla="*/ 2050873 w 2050873"/>
              <a:gd name="connsiteY1" fmla="*/ 2416274 h 2416274"/>
              <a:gd name="connsiteX2" fmla="*/ 1252741 w 2050873"/>
              <a:gd name="connsiteY2" fmla="*/ 2416274 h 2416274"/>
              <a:gd name="connsiteX3" fmla="*/ 0 w 2050873"/>
              <a:gd name="connsiteY3" fmla="*/ 594733 h 2416274"/>
              <a:gd name="connsiteX4" fmla="*/ 373996 w 2050873"/>
              <a:gd name="connsiteY4" fmla="*/ 10397 h 2416274"/>
              <a:gd name="connsiteX5" fmla="*/ 389113 w 2050873"/>
              <a:gd name="connsiteY5" fmla="*/ 0 h 241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0873" h="2416274">
                <a:moveTo>
                  <a:pt x="389113" y="0"/>
                </a:moveTo>
                <a:lnTo>
                  <a:pt x="2050873" y="2416274"/>
                </a:lnTo>
                <a:lnTo>
                  <a:pt x="1252741" y="2416274"/>
                </a:lnTo>
                <a:lnTo>
                  <a:pt x="0" y="594733"/>
                </a:lnTo>
                <a:lnTo>
                  <a:pt x="373996" y="10397"/>
                </a:lnTo>
                <a:lnTo>
                  <a:pt x="389113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2344510" y="6762288"/>
            <a:ext cx="200534" cy="145793"/>
          </a:xfrm>
          <a:custGeom>
            <a:avLst/>
            <a:gdLst>
              <a:gd name="connsiteX0" fmla="*/ 100267 w 200534"/>
              <a:gd name="connsiteY0" fmla="*/ 0 h 145793"/>
              <a:gd name="connsiteX1" fmla="*/ 200534 w 200534"/>
              <a:gd name="connsiteY1" fmla="*/ 145793 h 145793"/>
              <a:gd name="connsiteX2" fmla="*/ 0 w 200534"/>
              <a:gd name="connsiteY2" fmla="*/ 145793 h 145793"/>
              <a:gd name="connsiteX3" fmla="*/ 100267 w 200534"/>
              <a:gd name="connsiteY3" fmla="*/ 0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534" h="145793">
                <a:moveTo>
                  <a:pt x="100267" y="0"/>
                </a:moveTo>
                <a:lnTo>
                  <a:pt x="200534" y="145793"/>
                </a:lnTo>
                <a:lnTo>
                  <a:pt x="0" y="145793"/>
                </a:lnTo>
                <a:lnTo>
                  <a:pt x="100267" y="0"/>
                </a:lnTo>
                <a:close/>
              </a:path>
            </a:pathLst>
          </a:custGeom>
          <a:solidFill>
            <a:srgbClr val="A2B894">
              <a:alpha val="25000"/>
            </a:srgbClr>
          </a:solidFill>
          <a:ln>
            <a:solidFill>
              <a:srgbClr val="E0E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>
            <a:off x="-35280" y="4818139"/>
            <a:ext cx="1017046" cy="2052322"/>
          </a:xfrm>
          <a:custGeom>
            <a:avLst/>
            <a:gdLst>
              <a:gd name="connsiteX0" fmla="*/ 0 w 1017046"/>
              <a:gd name="connsiteY0" fmla="*/ 0 h 2052322"/>
              <a:gd name="connsiteX1" fmla="*/ 1017046 w 1017046"/>
              <a:gd name="connsiteY1" fmla="*/ 1478830 h 2052322"/>
              <a:gd name="connsiteX2" fmla="*/ 613325 w 1017046"/>
              <a:gd name="connsiteY2" fmla="*/ 2052322 h 2052322"/>
              <a:gd name="connsiteX3" fmla="*/ 0 w 1017046"/>
              <a:gd name="connsiteY3" fmla="*/ 1160520 h 2052322"/>
              <a:gd name="connsiteX4" fmla="*/ 0 w 1017046"/>
              <a:gd name="connsiteY4" fmla="*/ 0 h 205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46" h="2052322">
                <a:moveTo>
                  <a:pt x="0" y="0"/>
                </a:moveTo>
                <a:lnTo>
                  <a:pt x="1017046" y="1478830"/>
                </a:lnTo>
                <a:lnTo>
                  <a:pt x="613325" y="2052322"/>
                </a:lnTo>
                <a:lnTo>
                  <a:pt x="0" y="1160520"/>
                </a:lnTo>
                <a:lnTo>
                  <a:pt x="0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3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2" name="任意多边形 811"/>
          <p:cNvSpPr/>
          <p:nvPr/>
        </p:nvSpPr>
        <p:spPr>
          <a:xfrm flipV="1">
            <a:off x="4397479" y="5881804"/>
            <a:ext cx="1088729" cy="1014296"/>
          </a:xfrm>
          <a:custGeom>
            <a:avLst/>
            <a:gdLst>
              <a:gd name="connsiteX0" fmla="*/ 391161 w 1088729"/>
              <a:gd name="connsiteY0" fmla="*/ 1014296 h 1014296"/>
              <a:gd name="connsiteX1" fmla="*/ 1088729 w 1088729"/>
              <a:gd name="connsiteY1" fmla="*/ 0 h 1014296"/>
              <a:gd name="connsiteX2" fmla="*/ 290598 w 1088729"/>
              <a:gd name="connsiteY2" fmla="*/ 0 h 1014296"/>
              <a:gd name="connsiteX3" fmla="*/ 0 w 1088729"/>
              <a:gd name="connsiteY3" fmla="*/ 422542 h 1014296"/>
              <a:gd name="connsiteX4" fmla="*/ 90309 w 1088729"/>
              <a:gd name="connsiteY4" fmla="*/ 563643 h 1014296"/>
              <a:gd name="connsiteX5" fmla="*/ 143955 w 1088729"/>
              <a:gd name="connsiteY5" fmla="*/ 641647 h 1014296"/>
              <a:gd name="connsiteX6" fmla="*/ 141371 w 1088729"/>
              <a:gd name="connsiteY6" fmla="*/ 643424 h 1014296"/>
              <a:gd name="connsiteX7" fmla="*/ 368976 w 1088729"/>
              <a:gd name="connsiteY7" fmla="*/ 999038 h 1014296"/>
              <a:gd name="connsiteX8" fmla="*/ 391161 w 1088729"/>
              <a:gd name="connsiteY8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8729" h="1014296">
                <a:moveTo>
                  <a:pt x="391161" y="1014296"/>
                </a:moveTo>
                <a:lnTo>
                  <a:pt x="1088729" y="0"/>
                </a:lnTo>
                <a:lnTo>
                  <a:pt x="290598" y="0"/>
                </a:lnTo>
                <a:lnTo>
                  <a:pt x="0" y="422542"/>
                </a:lnTo>
                <a:lnTo>
                  <a:pt x="90309" y="563643"/>
                </a:lnTo>
                <a:lnTo>
                  <a:pt x="143955" y="641647"/>
                </a:lnTo>
                <a:lnTo>
                  <a:pt x="141371" y="643424"/>
                </a:lnTo>
                <a:lnTo>
                  <a:pt x="368976" y="999038"/>
                </a:lnTo>
                <a:lnTo>
                  <a:pt x="391161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8" name="任意多边形 637"/>
          <p:cNvSpPr/>
          <p:nvPr/>
        </p:nvSpPr>
        <p:spPr>
          <a:xfrm flipV="1">
            <a:off x="4008048" y="58818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D57053">
              <a:alpha val="35000"/>
            </a:srgbClr>
          </a:solidFill>
          <a:ln>
            <a:solidFill>
              <a:srgbClr val="E6C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1" name="任意多边形 660"/>
          <p:cNvSpPr/>
          <p:nvPr/>
        </p:nvSpPr>
        <p:spPr>
          <a:xfrm flipV="1">
            <a:off x="10822507" y="5495459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508799">
              <a:alpha val="35000"/>
            </a:srgbClr>
          </a:solidFill>
          <a:ln>
            <a:solidFill>
              <a:srgbClr val="B5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6" name="任意多边形 665"/>
          <p:cNvSpPr/>
          <p:nvPr/>
        </p:nvSpPr>
        <p:spPr>
          <a:xfrm>
            <a:off x="9861917" y="5495459"/>
            <a:ext cx="1341240" cy="1384436"/>
          </a:xfrm>
          <a:custGeom>
            <a:avLst/>
            <a:gdLst>
              <a:gd name="connsiteX0" fmla="*/ 952127 w 1341240"/>
              <a:gd name="connsiteY0" fmla="*/ 0 h 1384436"/>
              <a:gd name="connsiteX1" fmla="*/ 967244 w 1341240"/>
              <a:gd name="connsiteY1" fmla="*/ 10397 h 1384436"/>
              <a:gd name="connsiteX2" fmla="*/ 1341240 w 1341240"/>
              <a:gd name="connsiteY2" fmla="*/ 594733 h 1384436"/>
              <a:gd name="connsiteX3" fmla="*/ 798132 w 1341240"/>
              <a:gd name="connsiteY3" fmla="*/ 1384436 h 1384436"/>
              <a:gd name="connsiteX4" fmla="*/ 0 w 1341240"/>
              <a:gd name="connsiteY4" fmla="*/ 1384436 h 1384436"/>
              <a:gd name="connsiteX5" fmla="*/ 952127 w 1341240"/>
              <a:gd name="connsiteY5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240" h="1384436">
                <a:moveTo>
                  <a:pt x="952127" y="0"/>
                </a:moveTo>
                <a:lnTo>
                  <a:pt x="967244" y="10397"/>
                </a:lnTo>
                <a:lnTo>
                  <a:pt x="1341240" y="594733"/>
                </a:lnTo>
                <a:lnTo>
                  <a:pt x="798132" y="1384436"/>
                </a:lnTo>
                <a:lnTo>
                  <a:pt x="0" y="1384436"/>
                </a:lnTo>
                <a:lnTo>
                  <a:pt x="952127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C4D5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0" name="任意多边形 709"/>
          <p:cNvSpPr/>
          <p:nvPr/>
        </p:nvSpPr>
        <p:spPr>
          <a:xfrm>
            <a:off x="11211938" y="5495459"/>
            <a:ext cx="980063" cy="1384436"/>
          </a:xfrm>
          <a:custGeom>
            <a:avLst/>
            <a:gdLst>
              <a:gd name="connsiteX0" fmla="*/ 391161 w 980063"/>
              <a:gd name="connsiteY0" fmla="*/ 0 h 1384436"/>
              <a:gd name="connsiteX1" fmla="*/ 980063 w 980063"/>
              <a:gd name="connsiteY1" fmla="*/ 856291 h 1384436"/>
              <a:gd name="connsiteX2" fmla="*/ 980063 w 980063"/>
              <a:gd name="connsiteY2" fmla="*/ 1384436 h 1384436"/>
              <a:gd name="connsiteX3" fmla="*/ 545157 w 980063"/>
              <a:gd name="connsiteY3" fmla="*/ 1384436 h 1384436"/>
              <a:gd name="connsiteX4" fmla="*/ 0 w 980063"/>
              <a:gd name="connsiteY4" fmla="*/ 591754 h 1384436"/>
              <a:gd name="connsiteX5" fmla="*/ 90309 w 980063"/>
              <a:gd name="connsiteY5" fmla="*/ 450653 h 1384436"/>
              <a:gd name="connsiteX6" fmla="*/ 143955 w 980063"/>
              <a:gd name="connsiteY6" fmla="*/ 372649 h 1384436"/>
              <a:gd name="connsiteX7" fmla="*/ 141371 w 980063"/>
              <a:gd name="connsiteY7" fmla="*/ 370872 h 1384436"/>
              <a:gd name="connsiteX8" fmla="*/ 368976 w 980063"/>
              <a:gd name="connsiteY8" fmla="*/ 15258 h 1384436"/>
              <a:gd name="connsiteX9" fmla="*/ 391161 w 980063"/>
              <a:gd name="connsiteY9" fmla="*/ 0 h 138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0063" h="1384436">
                <a:moveTo>
                  <a:pt x="391161" y="0"/>
                </a:moveTo>
                <a:lnTo>
                  <a:pt x="980063" y="856291"/>
                </a:lnTo>
                <a:lnTo>
                  <a:pt x="980063" y="1384436"/>
                </a:lnTo>
                <a:lnTo>
                  <a:pt x="545157" y="1384436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508799">
              <a:alpha val="25000"/>
            </a:srgbClr>
          </a:solidFill>
          <a:ln>
            <a:solidFill>
              <a:srgbClr val="BFD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1" name="任意多边形 670"/>
          <p:cNvSpPr/>
          <p:nvPr/>
        </p:nvSpPr>
        <p:spPr>
          <a:xfrm flipV="1">
            <a:off x="9195717" y="550327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49B35">
              <a:alpha val="35000"/>
            </a:srgbClr>
          </a:solidFill>
          <a:ln>
            <a:solidFill>
              <a:srgbClr val="EBD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>
            <a:off x="8221119" y="5503275"/>
            <a:ext cx="1355248" cy="1404805"/>
          </a:xfrm>
          <a:custGeom>
            <a:avLst/>
            <a:gdLst>
              <a:gd name="connsiteX0" fmla="*/ 966135 w 1355248"/>
              <a:gd name="connsiteY0" fmla="*/ 0 h 1404805"/>
              <a:gd name="connsiteX1" fmla="*/ 981252 w 1355248"/>
              <a:gd name="connsiteY1" fmla="*/ 10397 h 1404805"/>
              <a:gd name="connsiteX2" fmla="*/ 1355248 w 1355248"/>
              <a:gd name="connsiteY2" fmla="*/ 594733 h 1404805"/>
              <a:gd name="connsiteX3" fmla="*/ 798132 w 1355248"/>
              <a:gd name="connsiteY3" fmla="*/ 1404805 h 1404805"/>
              <a:gd name="connsiteX4" fmla="*/ 0 w 1355248"/>
              <a:gd name="connsiteY4" fmla="*/ 1404805 h 1404805"/>
              <a:gd name="connsiteX5" fmla="*/ 966135 w 1355248"/>
              <a:gd name="connsiteY5" fmla="*/ 0 h 140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5248" h="1404805">
                <a:moveTo>
                  <a:pt x="966135" y="0"/>
                </a:moveTo>
                <a:lnTo>
                  <a:pt x="981252" y="10397"/>
                </a:lnTo>
                <a:lnTo>
                  <a:pt x="1355248" y="594733"/>
                </a:lnTo>
                <a:lnTo>
                  <a:pt x="798132" y="1404805"/>
                </a:lnTo>
                <a:lnTo>
                  <a:pt x="0" y="1404805"/>
                </a:lnTo>
                <a:lnTo>
                  <a:pt x="966135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9585148" y="5503275"/>
            <a:ext cx="1352191" cy="1397381"/>
          </a:xfrm>
          <a:custGeom>
            <a:avLst/>
            <a:gdLst>
              <a:gd name="connsiteX0" fmla="*/ 391161 w 1352191"/>
              <a:gd name="connsiteY0" fmla="*/ 0 h 1397381"/>
              <a:gd name="connsiteX1" fmla="*/ 1352191 w 1352191"/>
              <a:gd name="connsiteY1" fmla="*/ 1397381 h 1397381"/>
              <a:gd name="connsiteX2" fmla="*/ 554059 w 1352191"/>
              <a:gd name="connsiteY2" fmla="*/ 1397381 h 1397381"/>
              <a:gd name="connsiteX3" fmla="*/ 0 w 1352191"/>
              <a:gd name="connsiteY3" fmla="*/ 591754 h 1397381"/>
              <a:gd name="connsiteX4" fmla="*/ 90309 w 1352191"/>
              <a:gd name="connsiteY4" fmla="*/ 450653 h 1397381"/>
              <a:gd name="connsiteX5" fmla="*/ 143955 w 1352191"/>
              <a:gd name="connsiteY5" fmla="*/ 372649 h 1397381"/>
              <a:gd name="connsiteX6" fmla="*/ 141371 w 1352191"/>
              <a:gd name="connsiteY6" fmla="*/ 370872 h 1397381"/>
              <a:gd name="connsiteX7" fmla="*/ 368976 w 1352191"/>
              <a:gd name="connsiteY7" fmla="*/ 15258 h 1397381"/>
              <a:gd name="connsiteX8" fmla="*/ 391161 w 1352191"/>
              <a:gd name="connsiteY8" fmla="*/ 0 h 13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2191" h="1397381">
                <a:moveTo>
                  <a:pt x="391161" y="0"/>
                </a:moveTo>
                <a:lnTo>
                  <a:pt x="1352191" y="1397381"/>
                </a:lnTo>
                <a:lnTo>
                  <a:pt x="554059" y="1397381"/>
                </a:lnTo>
                <a:lnTo>
                  <a:pt x="0" y="591754"/>
                </a:lnTo>
                <a:lnTo>
                  <a:pt x="90309" y="450653"/>
                </a:lnTo>
                <a:lnTo>
                  <a:pt x="143955" y="372649"/>
                </a:lnTo>
                <a:lnTo>
                  <a:pt x="141371" y="370872"/>
                </a:lnTo>
                <a:lnTo>
                  <a:pt x="368976" y="15258"/>
                </a:lnTo>
                <a:lnTo>
                  <a:pt x="391161" y="0"/>
                </a:lnTo>
                <a:close/>
              </a:path>
            </a:pathLst>
          </a:custGeom>
          <a:solidFill>
            <a:srgbClr val="E49B35">
              <a:alpha val="25000"/>
            </a:srgbClr>
          </a:solidFill>
          <a:ln>
            <a:solidFill>
              <a:srgbClr val="EBD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9" name="任意多边形 788"/>
          <p:cNvSpPr/>
          <p:nvPr/>
        </p:nvSpPr>
        <p:spPr>
          <a:xfrm flipV="1">
            <a:off x="3302696" y="5881804"/>
            <a:ext cx="1086681" cy="1014296"/>
          </a:xfrm>
          <a:custGeom>
            <a:avLst/>
            <a:gdLst>
              <a:gd name="connsiteX0" fmla="*/ 697568 w 1086681"/>
              <a:gd name="connsiteY0" fmla="*/ 1014296 h 1014296"/>
              <a:gd name="connsiteX1" fmla="*/ 712685 w 1086681"/>
              <a:gd name="connsiteY1" fmla="*/ 1003899 h 1014296"/>
              <a:gd name="connsiteX2" fmla="*/ 1086681 w 1086681"/>
              <a:gd name="connsiteY2" fmla="*/ 419563 h 1014296"/>
              <a:gd name="connsiteX3" fmla="*/ 798132 w 1086681"/>
              <a:gd name="connsiteY3" fmla="*/ 0 h 1014296"/>
              <a:gd name="connsiteX4" fmla="*/ 0 w 1086681"/>
              <a:gd name="connsiteY4" fmla="*/ 0 h 1014296"/>
              <a:gd name="connsiteX5" fmla="*/ 697568 w 1086681"/>
              <a:gd name="connsiteY5" fmla="*/ 1014296 h 101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681" h="1014296">
                <a:moveTo>
                  <a:pt x="697568" y="1014296"/>
                </a:moveTo>
                <a:lnTo>
                  <a:pt x="712685" y="1003899"/>
                </a:lnTo>
                <a:lnTo>
                  <a:pt x="1086681" y="419563"/>
                </a:lnTo>
                <a:lnTo>
                  <a:pt x="798132" y="0"/>
                </a:lnTo>
                <a:lnTo>
                  <a:pt x="0" y="0"/>
                </a:lnTo>
                <a:lnTo>
                  <a:pt x="697568" y="1014296"/>
                </a:lnTo>
                <a:close/>
              </a:path>
            </a:pathLst>
          </a:custGeom>
          <a:solidFill>
            <a:srgbClr val="D57053">
              <a:alpha val="25000"/>
            </a:srgbClr>
          </a:solidFill>
          <a:ln>
            <a:solidFill>
              <a:srgbClr val="EAD3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7" name="任意多边形 686"/>
          <p:cNvSpPr/>
          <p:nvPr/>
        </p:nvSpPr>
        <p:spPr>
          <a:xfrm>
            <a:off x="8185355" y="0"/>
            <a:ext cx="2771399" cy="3463952"/>
          </a:xfrm>
          <a:custGeom>
            <a:avLst/>
            <a:gdLst>
              <a:gd name="connsiteX0" fmla="*/ 0 w 2771399"/>
              <a:gd name="connsiteY0" fmla="*/ 0 h 3463952"/>
              <a:gd name="connsiteX1" fmla="*/ 798131 w 2771399"/>
              <a:gd name="connsiteY1" fmla="*/ 0 h 3463952"/>
              <a:gd name="connsiteX2" fmla="*/ 2771399 w 2771399"/>
              <a:gd name="connsiteY2" fmla="*/ 2869219 h 3463952"/>
              <a:gd name="connsiteX3" fmla="*/ 2397403 w 2771399"/>
              <a:gd name="connsiteY3" fmla="*/ 3453555 h 3463952"/>
              <a:gd name="connsiteX4" fmla="*/ 2382286 w 2771399"/>
              <a:gd name="connsiteY4" fmla="*/ 3463952 h 3463952"/>
              <a:gd name="connsiteX5" fmla="*/ 0 w 2771399"/>
              <a:gd name="connsiteY5" fmla="*/ 0 h 346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1399" h="3463952">
                <a:moveTo>
                  <a:pt x="0" y="0"/>
                </a:moveTo>
                <a:lnTo>
                  <a:pt x="798131" y="0"/>
                </a:lnTo>
                <a:lnTo>
                  <a:pt x="2771399" y="2869219"/>
                </a:lnTo>
                <a:lnTo>
                  <a:pt x="2397403" y="3453555"/>
                </a:lnTo>
                <a:lnTo>
                  <a:pt x="2382286" y="3463952"/>
                </a:lnTo>
                <a:lnTo>
                  <a:pt x="0" y="0"/>
                </a:lnTo>
                <a:close/>
              </a:path>
            </a:pathLst>
          </a:custGeom>
          <a:solidFill>
            <a:srgbClr val="D57053">
              <a:alpha val="30000"/>
            </a:srgbClr>
          </a:solidFill>
          <a:ln>
            <a:solidFill>
              <a:srgbClr val="EAC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5" name="任意多边形 824"/>
          <p:cNvSpPr/>
          <p:nvPr/>
        </p:nvSpPr>
        <p:spPr>
          <a:xfrm flipH="1" flipV="1">
            <a:off x="6913017" y="1590208"/>
            <a:ext cx="4043737" cy="5305892"/>
          </a:xfrm>
          <a:custGeom>
            <a:avLst/>
            <a:gdLst>
              <a:gd name="connsiteX0" fmla="*/ 389113 w 4043737"/>
              <a:gd name="connsiteY0" fmla="*/ 5305892 h 5305892"/>
              <a:gd name="connsiteX1" fmla="*/ 373996 w 4043737"/>
              <a:gd name="connsiteY1" fmla="*/ 5295495 h 5305892"/>
              <a:gd name="connsiteX2" fmla="*/ 0 w 4043737"/>
              <a:gd name="connsiteY2" fmla="*/ 4711159 h 5305892"/>
              <a:gd name="connsiteX3" fmla="*/ 2281471 w 4043737"/>
              <a:gd name="connsiteY3" fmla="*/ 1393799 h 5305892"/>
              <a:gd name="connsiteX4" fmla="*/ 2285250 w 4043737"/>
              <a:gd name="connsiteY4" fmla="*/ 1396398 h 5305892"/>
              <a:gd name="connsiteX5" fmla="*/ 3245605 w 4043737"/>
              <a:gd name="connsiteY5" fmla="*/ 0 h 5305892"/>
              <a:gd name="connsiteX6" fmla="*/ 4043737 w 4043737"/>
              <a:gd name="connsiteY6" fmla="*/ 0 h 5305892"/>
              <a:gd name="connsiteX7" fmla="*/ 1810872 w 4043737"/>
              <a:gd name="connsiteY7" fmla="*/ 3246685 h 5305892"/>
              <a:gd name="connsiteX8" fmla="*/ 1807092 w 4043737"/>
              <a:gd name="connsiteY8" fmla="*/ 3244086 h 5305892"/>
              <a:gd name="connsiteX9" fmla="*/ 389113 w 4043737"/>
              <a:gd name="connsiteY9" fmla="*/ 5305892 h 5305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3737" h="5305892">
                <a:moveTo>
                  <a:pt x="389113" y="5305892"/>
                </a:moveTo>
                <a:lnTo>
                  <a:pt x="373996" y="5295495"/>
                </a:lnTo>
                <a:lnTo>
                  <a:pt x="0" y="4711159"/>
                </a:lnTo>
                <a:lnTo>
                  <a:pt x="2281471" y="1393799"/>
                </a:lnTo>
                <a:lnTo>
                  <a:pt x="2285250" y="1396398"/>
                </a:lnTo>
                <a:lnTo>
                  <a:pt x="3245605" y="0"/>
                </a:lnTo>
                <a:lnTo>
                  <a:pt x="4043737" y="0"/>
                </a:lnTo>
                <a:lnTo>
                  <a:pt x="1810872" y="3246685"/>
                </a:lnTo>
                <a:lnTo>
                  <a:pt x="1807092" y="3244086"/>
                </a:lnTo>
                <a:lnTo>
                  <a:pt x="389113" y="5305892"/>
                </a:lnTo>
                <a:close/>
              </a:path>
            </a:pathLst>
          </a:custGeom>
          <a:solidFill>
            <a:srgbClr val="88A378">
              <a:alpha val="30000"/>
            </a:srgbClr>
          </a:solidFill>
          <a:ln>
            <a:solidFill>
              <a:srgbClr val="D3DCC5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8" name="任意多边形 817"/>
          <p:cNvSpPr/>
          <p:nvPr/>
        </p:nvSpPr>
        <p:spPr>
          <a:xfrm flipV="1">
            <a:off x="7083520" y="5123204"/>
            <a:ext cx="1610447" cy="1772896"/>
          </a:xfrm>
          <a:custGeom>
            <a:avLst/>
            <a:gdLst>
              <a:gd name="connsiteX0" fmla="*/ 391161 w 1610447"/>
              <a:gd name="connsiteY0" fmla="*/ 1772896 h 1772896"/>
              <a:gd name="connsiteX1" fmla="*/ 1610447 w 1610447"/>
              <a:gd name="connsiteY1" fmla="*/ 0 h 1772896"/>
              <a:gd name="connsiteX2" fmla="*/ 812315 w 1610447"/>
              <a:gd name="connsiteY2" fmla="*/ 0 h 1772896"/>
              <a:gd name="connsiteX3" fmla="*/ 0 w 1610447"/>
              <a:gd name="connsiteY3" fmla="*/ 1181142 h 1772896"/>
              <a:gd name="connsiteX4" fmla="*/ 90309 w 1610447"/>
              <a:gd name="connsiteY4" fmla="*/ 1322243 h 1772896"/>
              <a:gd name="connsiteX5" fmla="*/ 143955 w 1610447"/>
              <a:gd name="connsiteY5" fmla="*/ 1400247 h 1772896"/>
              <a:gd name="connsiteX6" fmla="*/ 141371 w 1610447"/>
              <a:gd name="connsiteY6" fmla="*/ 1402024 h 1772896"/>
              <a:gd name="connsiteX7" fmla="*/ 368976 w 1610447"/>
              <a:gd name="connsiteY7" fmla="*/ 1757638 h 1772896"/>
              <a:gd name="connsiteX8" fmla="*/ 391161 w 1610447"/>
              <a:gd name="connsiteY8" fmla="*/ 1772896 h 17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447" h="1772896">
                <a:moveTo>
                  <a:pt x="391161" y="1772896"/>
                </a:moveTo>
                <a:lnTo>
                  <a:pt x="1610447" y="0"/>
                </a:lnTo>
                <a:lnTo>
                  <a:pt x="812315" y="0"/>
                </a:lnTo>
                <a:lnTo>
                  <a:pt x="0" y="1181142"/>
                </a:lnTo>
                <a:lnTo>
                  <a:pt x="90309" y="1322243"/>
                </a:lnTo>
                <a:lnTo>
                  <a:pt x="143955" y="1400247"/>
                </a:lnTo>
                <a:lnTo>
                  <a:pt x="141371" y="1402024"/>
                </a:lnTo>
                <a:lnTo>
                  <a:pt x="368976" y="1757638"/>
                </a:lnTo>
                <a:lnTo>
                  <a:pt x="391161" y="1772896"/>
                </a:lnTo>
                <a:close/>
              </a:path>
            </a:pathLst>
          </a:custGeom>
          <a:solidFill>
            <a:srgbClr val="ED6F65">
              <a:alpha val="25000"/>
            </a:srgbClr>
          </a:solidFill>
          <a:ln>
            <a:solidFill>
              <a:srgbClr val="F1DB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flipH="1" flipV="1">
            <a:off x="1562519" y="5459183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5249">
              <a:alpha val="35000"/>
            </a:srgbClr>
          </a:solidFill>
          <a:ln>
            <a:solidFill>
              <a:srgbClr val="EFB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H="1" flipV="1">
            <a:off x="4012411" y="4491805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89A67A">
              <a:alpha val="35000"/>
            </a:srgbClr>
          </a:solidFill>
          <a:ln>
            <a:solidFill>
              <a:srgbClr val="CFDA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flipV="1">
            <a:off x="6694090" y="5123204"/>
            <a:ext cx="768171" cy="594733"/>
          </a:xfrm>
          <a:custGeom>
            <a:avLst/>
            <a:gdLst>
              <a:gd name="connsiteX0" fmla="*/ 380650 w 768171"/>
              <a:gd name="connsiteY0" fmla="*/ 0 h 594733"/>
              <a:gd name="connsiteX1" fmla="*/ 386064 w 768171"/>
              <a:gd name="connsiteY1" fmla="*/ 7873 h 594733"/>
              <a:gd name="connsiteX2" fmla="*/ 479739 w 768171"/>
              <a:gd name="connsiteY2" fmla="*/ 144080 h 594733"/>
              <a:gd name="connsiteX3" fmla="*/ 530801 w 768171"/>
              <a:gd name="connsiteY3" fmla="*/ 223861 h 594733"/>
              <a:gd name="connsiteX4" fmla="*/ 758406 w 768171"/>
              <a:gd name="connsiteY4" fmla="*/ 579475 h 594733"/>
              <a:gd name="connsiteX5" fmla="*/ 768171 w 768171"/>
              <a:gd name="connsiteY5" fmla="*/ 594733 h 594733"/>
              <a:gd name="connsiteX6" fmla="*/ 0 w 768171"/>
              <a:gd name="connsiteY6" fmla="*/ 594733 h 594733"/>
              <a:gd name="connsiteX7" fmla="*/ 6654 w 768171"/>
              <a:gd name="connsiteY7" fmla="*/ 584336 h 594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171" h="594733">
                <a:moveTo>
                  <a:pt x="380650" y="0"/>
                </a:moveTo>
                <a:lnTo>
                  <a:pt x="386064" y="7873"/>
                </a:lnTo>
                <a:lnTo>
                  <a:pt x="479739" y="144080"/>
                </a:lnTo>
                <a:lnTo>
                  <a:pt x="530801" y="223861"/>
                </a:lnTo>
                <a:lnTo>
                  <a:pt x="758406" y="579475"/>
                </a:lnTo>
                <a:lnTo>
                  <a:pt x="768171" y="594733"/>
                </a:lnTo>
                <a:lnTo>
                  <a:pt x="0" y="594733"/>
                </a:lnTo>
                <a:lnTo>
                  <a:pt x="6654" y="584336"/>
                </a:lnTo>
                <a:close/>
              </a:path>
            </a:pathLst>
          </a:custGeom>
          <a:solidFill>
            <a:srgbClr val="ED6F65">
              <a:alpha val="35000"/>
            </a:srgbClr>
          </a:solidFill>
          <a:ln>
            <a:solidFill>
              <a:srgbClr val="F2C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796570" y="787717"/>
            <a:ext cx="7897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平行四边形 40"/>
          <p:cNvSpPr/>
          <p:nvPr/>
        </p:nvSpPr>
        <p:spPr>
          <a:xfrm>
            <a:off x="361594" y="316056"/>
            <a:ext cx="1038811" cy="479165"/>
          </a:xfrm>
          <a:prstGeom prst="parallelogram">
            <a:avLst/>
          </a:prstGeom>
          <a:solidFill>
            <a:srgbClr val="346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370687" y="294028"/>
            <a:ext cx="102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26288" y="34481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3461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基础篇</a:t>
            </a:r>
            <a:endParaRPr lang="zh-CN" altLang="en-US" sz="2400" b="1" dirty="0">
              <a:solidFill>
                <a:srgbClr val="3461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72859" y="1122766"/>
            <a:ext cx="9009532" cy="4934611"/>
            <a:chOff x="1285643" y="1772435"/>
            <a:chExt cx="7135479" cy="3572664"/>
          </a:xfrm>
        </p:grpSpPr>
        <p:sp>
          <p:nvSpPr>
            <p:cNvPr id="44" name="矩形 43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285643" y="1772435"/>
              <a:ext cx="4389016" cy="338554"/>
            </a:xfrm>
            <a:prstGeom prst="rect">
              <a:avLst/>
            </a:prstGeom>
            <a:solidFill>
              <a:srgbClr val="3461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TextBox 2063"/>
          <p:cNvSpPr txBox="1"/>
          <p:nvPr/>
        </p:nvSpPr>
        <p:spPr>
          <a:xfrm>
            <a:off x="602207" y="1119444"/>
            <a:ext cx="47257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磁性索套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42" y="2879639"/>
            <a:ext cx="1474346" cy="110575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24" y="2865629"/>
            <a:ext cx="1476715" cy="1107536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145181" y="2037899"/>
            <a:ext cx="36486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3200" b="1" kern="100" dirty="0" smtClean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方便</a:t>
            </a:r>
            <a:r>
              <a:rPr lang="zh-CN" altLang="en-US" sz="3200" b="1" kern="100" dirty="0">
                <a:solidFill>
                  <a:srgbClr val="ED6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、精确、快速</a:t>
            </a:r>
            <a:endParaRPr lang="en-US" altLang="zh-CN" sz="3200" b="1" kern="100" dirty="0">
              <a:solidFill>
                <a:srgbClr val="ED6F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400" b="1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400" b="1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应用：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图像</a:t>
            </a: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边界清晰</a:t>
            </a:r>
          </a:p>
          <a:p>
            <a:pPr algn="just">
              <a:spcAft>
                <a:spcPts val="0"/>
              </a:spcAft>
            </a:pPr>
            <a:endParaRPr lang="en-US" altLang="zh-CN" sz="2400" b="1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400" b="1" kern="100" dirty="0" smtClean="0">
              <a:solidFill>
                <a:srgbClr val="333333"/>
              </a:solidFill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Tips</a:t>
            </a:r>
            <a:r>
              <a:rPr lang="zh-CN" altLang="en-US" sz="2800" b="1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kern="100" dirty="0" smtClean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边界</a:t>
            </a:r>
            <a:r>
              <a:rPr lang="zh-CN" altLang="en-US" sz="2400" kern="100" dirty="0">
                <a:solidFill>
                  <a:srgbClr val="33333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模糊处需仔细放置边界点</a:t>
            </a:r>
          </a:p>
        </p:txBody>
      </p:sp>
    </p:spTree>
    <p:extLst>
      <p:ext uri="{BB962C8B-B14F-4D97-AF65-F5344CB8AC3E}">
        <p14:creationId xmlns:p14="http://schemas.microsoft.com/office/powerpoint/2010/main" val="266179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</TotalTime>
  <Words>381</Words>
  <Application>Microsoft Office PowerPoint</Application>
  <PresentationFormat>宽屏</PresentationFormat>
  <Paragraphs>118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宋体</vt:lpstr>
      <vt:lpstr>微软雅黑</vt:lpstr>
      <vt:lpstr>Arial</vt:lpstr>
      <vt:lpstr>Calibri</vt:lpstr>
      <vt:lpstr>Calibri Light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xws19970420@163.com</cp:lastModifiedBy>
  <cp:revision>138</cp:revision>
  <dcterms:created xsi:type="dcterms:W3CDTF">2014-12-17T13:36:09Z</dcterms:created>
  <dcterms:modified xsi:type="dcterms:W3CDTF">2016-02-04T03:18:21Z</dcterms:modified>
</cp:coreProperties>
</file>